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sldIdLst>
    <p:sldId id="859" r:id="rId2"/>
    <p:sldId id="1009" r:id="rId3"/>
    <p:sldId id="1010" r:id="rId4"/>
    <p:sldId id="1011" r:id="rId5"/>
    <p:sldId id="1012" r:id="rId6"/>
    <p:sldId id="1013" r:id="rId7"/>
    <p:sldId id="1015" r:id="rId8"/>
    <p:sldId id="1054" r:id="rId9"/>
    <p:sldId id="1047" r:id="rId10"/>
    <p:sldId id="1017" r:id="rId11"/>
    <p:sldId id="1055" r:id="rId12"/>
    <p:sldId id="1056" r:id="rId13"/>
    <p:sldId id="1019" r:id="rId14"/>
    <p:sldId id="1049" r:id="rId15"/>
    <p:sldId id="1020" r:id="rId16"/>
    <p:sldId id="1022" r:id="rId17"/>
    <p:sldId id="1026" r:id="rId18"/>
    <p:sldId id="1024" r:id="rId19"/>
    <p:sldId id="1027" r:id="rId20"/>
    <p:sldId id="1051" r:id="rId21"/>
    <p:sldId id="1052" r:id="rId22"/>
    <p:sldId id="1030" r:id="rId23"/>
    <p:sldId id="1032" r:id="rId24"/>
    <p:sldId id="1035" r:id="rId25"/>
    <p:sldId id="1036" r:id="rId26"/>
    <p:sldId id="1037" r:id="rId27"/>
    <p:sldId id="1038" r:id="rId28"/>
    <p:sldId id="1040" r:id="rId29"/>
    <p:sldId id="1041" r:id="rId30"/>
    <p:sldId id="1043" r:id="rId31"/>
    <p:sldId id="1044" r:id="rId32"/>
    <p:sldId id="1045" r:id="rId3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028C"/>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633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84737361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6075603"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训练四年级上册英语译林版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2025/6/24</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江阴市期末试卷</a:t>
            </a:r>
            <a:endParaRPr lang="zh-CN" altLang="en-US" sz="4000" dirty="0">
              <a:solidFill>
                <a:prstClr val="black"/>
              </a:solidFill>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3177"/>
          </a:xfrm>
        </p:spPr>
        <p:txBody>
          <a:bodyPr/>
          <a:lstStyle/>
          <a:p>
            <a:pPr hangingPunct="0">
              <a:spcAft>
                <a:spcPts val="0"/>
              </a:spcAft>
              <a:tabLst>
                <a:tab pos="1710690" algn="l"/>
                <a:tab pos="4231005" algn="l"/>
                <a:tab pos="6751320" algn="l"/>
              </a:tabLst>
            </a:pPr>
            <a:r>
              <a:rPr lang="zh-CN" altLang="zh-CN" dirty="0" smtClean="0">
                <a:solidFill>
                  <a:srgbClr val="000000"/>
                </a:solidFill>
                <a:cs typeface="Times New Roman"/>
              </a:rPr>
              <a:t>（</a:t>
            </a:r>
            <a:r>
              <a:rPr lang="zh-CN" altLang="zh-CN" dirty="0">
                <a:solidFill>
                  <a:srgbClr val="000000"/>
                </a:solidFill>
                <a:cs typeface="Times New Roman"/>
              </a:rPr>
              <a:t>　　）</a:t>
            </a:r>
            <a:r>
              <a:rPr lang="en-US" altLang="zh-CN" dirty="0" err="1">
                <a:solidFill>
                  <a:srgbClr val="000000"/>
                </a:solidFill>
                <a:cs typeface="Times New Roman"/>
              </a:rPr>
              <a:t>3</a:t>
            </a:r>
            <a:r>
              <a:rPr lang="en-US" altLang="zh-CN" dirty="0" err="1">
                <a:solidFill>
                  <a:srgbClr val="000000"/>
                </a:solidFill>
                <a:latin typeface="宋体"/>
                <a:cs typeface="Times New Roman"/>
              </a:rPr>
              <a:t>.</a:t>
            </a:r>
            <a:r>
              <a:rPr lang="en-US" altLang="zh-CN" dirty="0" err="1">
                <a:solidFill>
                  <a:srgbClr val="000000"/>
                </a:solidFill>
                <a:cs typeface="Times New Roman"/>
              </a:rPr>
              <a:t>Where</a:t>
            </a:r>
            <a:r>
              <a:rPr lang="en-US" altLang="zh-CN" dirty="0">
                <a:solidFill>
                  <a:srgbClr val="000000"/>
                </a:solidFill>
                <a:cs typeface="Times New Roman"/>
              </a:rPr>
              <a:t> is the bag</a:t>
            </a:r>
            <a:r>
              <a:rPr lang="zh-CN" altLang="zh-CN" dirty="0">
                <a:solidFill>
                  <a:srgbClr val="000000"/>
                </a:solidFill>
                <a:cs typeface="Times New Roman"/>
              </a:rPr>
              <a:t>？</a:t>
            </a:r>
            <a:endParaRPr lang="zh-CN" altLang="zh-CN" sz="1400" dirty="0">
              <a:solidFill>
                <a:srgbClr val="000000"/>
              </a:solidFill>
              <a:cs typeface="Times New Roman"/>
            </a:endParaRPr>
          </a:p>
          <a:p>
            <a:pPr hangingPunct="0">
              <a:spcAft>
                <a:spcPts val="0"/>
              </a:spcAft>
              <a:tabLst>
                <a:tab pos="1710690" algn="l"/>
                <a:tab pos="4231005" algn="l"/>
                <a:tab pos="6751320" algn="l"/>
              </a:tabLst>
            </a:pPr>
            <a:r>
              <a:rPr lang="en-US" altLang="zh-CN" dirty="0">
                <a:solidFill>
                  <a:srgbClr val="000000"/>
                </a:solidFill>
                <a:cs typeface="Times New Roman"/>
              </a:rPr>
              <a:t>	</a:t>
            </a:r>
            <a:r>
              <a:rPr lang="en-US" altLang="zh-CN" dirty="0" err="1">
                <a:solidFill>
                  <a:srgbClr val="000000"/>
                </a:solidFill>
                <a:cs typeface="Times New Roman"/>
              </a:rPr>
              <a:t>A</a:t>
            </a:r>
            <a:r>
              <a:rPr lang="en-US" altLang="zh-CN" dirty="0" err="1">
                <a:solidFill>
                  <a:srgbClr val="000000"/>
                </a:solidFill>
                <a:latin typeface="宋体"/>
                <a:cs typeface="Times New Roman"/>
              </a:rPr>
              <a:t>.</a:t>
            </a:r>
            <a:r>
              <a:rPr lang="en-US" altLang="zh-CN" dirty="0" err="1">
                <a:solidFill>
                  <a:srgbClr val="000000"/>
                </a:solidFill>
                <a:cs typeface="Times New Roman"/>
              </a:rPr>
              <a:t>On</a:t>
            </a:r>
            <a:r>
              <a:rPr lang="en-US" altLang="zh-CN" dirty="0">
                <a:solidFill>
                  <a:srgbClr val="000000"/>
                </a:solidFill>
                <a:cs typeface="Times New Roman"/>
              </a:rPr>
              <a:t> the desk</a:t>
            </a:r>
            <a:r>
              <a:rPr lang="en-US" altLang="zh-CN" dirty="0">
                <a:solidFill>
                  <a:srgbClr val="000000"/>
                </a:solidFill>
                <a:latin typeface="宋体"/>
                <a:cs typeface="Times New Roman"/>
              </a:rPr>
              <a:t>.</a:t>
            </a:r>
            <a:r>
              <a:rPr lang="en-US" altLang="zh-CN" dirty="0">
                <a:solidFill>
                  <a:srgbClr val="000000"/>
                </a:solidFill>
                <a:cs typeface="Times New Roman"/>
              </a:rPr>
              <a:t>	</a:t>
            </a:r>
            <a:r>
              <a:rPr lang="en-US" altLang="zh-CN" dirty="0" err="1">
                <a:solidFill>
                  <a:srgbClr val="000000"/>
                </a:solidFill>
                <a:cs typeface="Times New Roman"/>
              </a:rPr>
              <a:t>B</a:t>
            </a:r>
            <a:r>
              <a:rPr lang="en-US" altLang="zh-CN" dirty="0" err="1">
                <a:solidFill>
                  <a:srgbClr val="000000"/>
                </a:solidFill>
                <a:latin typeface="宋体"/>
                <a:cs typeface="Times New Roman"/>
              </a:rPr>
              <a:t>.</a:t>
            </a:r>
            <a:r>
              <a:rPr lang="en-US" altLang="zh-CN" dirty="0" err="1">
                <a:solidFill>
                  <a:srgbClr val="000000"/>
                </a:solidFill>
                <a:cs typeface="Times New Roman"/>
              </a:rPr>
              <a:t>On</a:t>
            </a:r>
            <a:r>
              <a:rPr lang="en-US" altLang="zh-CN" dirty="0">
                <a:solidFill>
                  <a:srgbClr val="000000"/>
                </a:solidFill>
                <a:cs typeface="Times New Roman"/>
              </a:rPr>
              <a:t> the sofa</a:t>
            </a:r>
            <a:r>
              <a:rPr lang="en-US" altLang="zh-CN" dirty="0">
                <a:solidFill>
                  <a:srgbClr val="000000"/>
                </a:solidFill>
                <a:latin typeface="宋体"/>
                <a:cs typeface="Times New Roman"/>
              </a:rPr>
              <a:t>.</a:t>
            </a:r>
            <a:r>
              <a:rPr lang="en-US" altLang="zh-CN" dirty="0">
                <a:solidFill>
                  <a:srgbClr val="000000"/>
                </a:solidFill>
                <a:cs typeface="Times New Roman"/>
              </a:rPr>
              <a:t>	</a:t>
            </a:r>
            <a:r>
              <a:rPr lang="en-US" altLang="zh-CN" dirty="0" err="1">
                <a:solidFill>
                  <a:srgbClr val="000000"/>
                </a:solidFill>
                <a:cs typeface="Times New Roman"/>
              </a:rPr>
              <a:t>C</a:t>
            </a:r>
            <a:r>
              <a:rPr lang="en-US" altLang="zh-CN" dirty="0" err="1">
                <a:solidFill>
                  <a:srgbClr val="000000"/>
                </a:solidFill>
                <a:latin typeface="宋体"/>
                <a:cs typeface="Times New Roman"/>
              </a:rPr>
              <a:t>.</a:t>
            </a:r>
            <a:r>
              <a:rPr lang="en-US" altLang="zh-CN" dirty="0" err="1">
                <a:solidFill>
                  <a:srgbClr val="000000"/>
                </a:solidFill>
                <a:cs typeface="Times New Roman"/>
              </a:rPr>
              <a:t>On</a:t>
            </a:r>
            <a:r>
              <a:rPr lang="en-US" altLang="zh-CN" dirty="0">
                <a:solidFill>
                  <a:srgbClr val="000000"/>
                </a:solidFill>
                <a:cs typeface="Times New Roman"/>
              </a:rPr>
              <a:t> the bed</a:t>
            </a:r>
            <a:r>
              <a:rPr lang="en-US" altLang="zh-CN" dirty="0" smtClean="0">
                <a:solidFill>
                  <a:srgbClr val="000000"/>
                </a:solidFill>
                <a:latin typeface="宋体"/>
                <a:cs typeface="Times New Roman"/>
              </a:rPr>
              <a:t>.</a:t>
            </a:r>
            <a:endParaRPr lang="zh-CN" altLang="zh-CN" sz="1400" dirty="0">
              <a:solidFill>
                <a:srgbClr val="000000"/>
              </a:solidFill>
              <a:cs typeface="Times New Roman"/>
            </a:endParaRPr>
          </a:p>
        </p:txBody>
      </p:sp>
      <p:sp>
        <p:nvSpPr>
          <p:cNvPr id="3" name="矩形 2"/>
          <p:cNvSpPr/>
          <p:nvPr/>
        </p:nvSpPr>
        <p:spPr>
          <a:xfrm>
            <a:off x="910630" y="908720"/>
            <a:ext cx="423514" cy="523220"/>
          </a:xfrm>
          <a:prstGeom prst="rect">
            <a:avLst/>
          </a:prstGeom>
        </p:spPr>
        <p:txBody>
          <a:bodyPr wrap="none">
            <a:spAutoFit/>
          </a:bodyPr>
          <a:lstStyle/>
          <a:p>
            <a:r>
              <a:rPr lang="en-US" altLang="zh-CN"/>
              <a:t>B</a:t>
            </a:r>
            <a:endParaRPr lang="zh-CN" altLang="en-US"/>
          </a:p>
        </p:txBody>
      </p:sp>
      <p:sp>
        <p:nvSpPr>
          <p:cNvPr id="6" name="内容占位符 1"/>
          <p:cNvSpPr txBox="1">
            <a:spLocks/>
          </p:cNvSpPr>
          <p:nvPr/>
        </p:nvSpPr>
        <p:spPr bwMode="auto">
          <a:xfrm>
            <a:off x="478582" y="2049297"/>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58775" algn="l"/>
                <a:tab pos="5645150" algn="l"/>
                <a:tab pos="9861550" algn="l"/>
              </a:tabLst>
            </a:pPr>
            <a:r>
              <a:rPr lang="en-US" altLang="zh-CN" b="1" dirty="0" smtClean="0">
                <a:solidFill>
                  <a:srgbClr val="ED028C"/>
                </a:solidFill>
              </a:rPr>
              <a:t>M</a:t>
            </a:r>
            <a:r>
              <a:rPr lang="zh-CN" altLang="zh-CN" b="1" dirty="0" smtClean="0">
                <a:solidFill>
                  <a:srgbClr val="ED028C"/>
                </a:solidFill>
              </a:rPr>
              <a:t>：</a:t>
            </a:r>
            <a:r>
              <a:rPr lang="en-US" altLang="zh-CN" b="1" dirty="0" smtClean="0">
                <a:solidFill>
                  <a:srgbClr val="ED028C"/>
                </a:solidFill>
              </a:rPr>
              <a:t>Is the bag on the table</a:t>
            </a:r>
            <a:r>
              <a:rPr lang="zh-CN" altLang="zh-CN" b="1" dirty="0" smtClean="0">
                <a:solidFill>
                  <a:srgbClr val="ED028C"/>
                </a:solidFill>
              </a:rPr>
              <a:t>？</a:t>
            </a:r>
            <a:endParaRPr lang="zh-CN" altLang="zh-CN" dirty="0" smtClean="0">
              <a:solidFill>
                <a:srgbClr val="ED028C"/>
              </a:solidFill>
            </a:endParaRPr>
          </a:p>
          <a:p>
            <a:pPr eaLnBrk="1" hangingPunct="0">
              <a:tabLst>
                <a:tab pos="358775" algn="l"/>
                <a:tab pos="5645150" algn="l"/>
                <a:tab pos="9861550" algn="l"/>
              </a:tabLst>
            </a:pPr>
            <a:r>
              <a:rPr lang="en-US" altLang="zh-CN" b="1" dirty="0" smtClean="0">
                <a:solidFill>
                  <a:srgbClr val="ED028C"/>
                </a:solidFill>
              </a:rPr>
              <a:t>W</a:t>
            </a:r>
            <a:r>
              <a:rPr lang="zh-CN" altLang="zh-CN" b="1" dirty="0" smtClean="0">
                <a:solidFill>
                  <a:srgbClr val="ED028C"/>
                </a:solidFill>
              </a:rPr>
              <a:t>：</a:t>
            </a:r>
            <a:r>
              <a:rPr lang="en-US" altLang="zh-CN" b="1" dirty="0" smtClean="0">
                <a:solidFill>
                  <a:srgbClr val="ED028C"/>
                </a:solidFill>
              </a:rPr>
              <a:t>No. It’s on the sofa.</a:t>
            </a:r>
            <a:endParaRPr lang="zh-CN" altLang="zh-CN" dirty="0">
              <a:solidFill>
                <a:srgbClr val="ED028C"/>
              </a:solidFill>
            </a:endParaRPr>
          </a:p>
        </p:txBody>
      </p:sp>
    </p:spTree>
    <p:extLst>
      <p:ext uri="{BB962C8B-B14F-4D97-AF65-F5344CB8AC3E}">
        <p14:creationId xmlns:p14="http://schemas.microsoft.com/office/powerpoint/2010/main" val="1747292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hangingPunct="0">
              <a:spcAft>
                <a:spcPts val="0"/>
              </a:spcAft>
              <a:tabLst>
                <a:tab pos="1710690" algn="l"/>
                <a:tab pos="4231005" algn="l"/>
                <a:tab pos="6751320" algn="l"/>
              </a:tabLst>
            </a:pPr>
            <a:r>
              <a:rPr lang="zh-CN" altLang="zh-CN" dirty="0" smtClean="0">
                <a:solidFill>
                  <a:srgbClr val="000000"/>
                </a:solidFill>
                <a:cs typeface="Times New Roman"/>
              </a:rPr>
              <a:t>（</a:t>
            </a:r>
            <a:r>
              <a:rPr lang="zh-CN" altLang="zh-CN" dirty="0">
                <a:solidFill>
                  <a:srgbClr val="000000"/>
                </a:solidFill>
                <a:cs typeface="Times New Roman"/>
              </a:rPr>
              <a:t>　　）</a:t>
            </a:r>
            <a:r>
              <a:rPr lang="en-US" altLang="zh-CN" dirty="0" err="1">
                <a:solidFill>
                  <a:srgbClr val="000000"/>
                </a:solidFill>
                <a:cs typeface="Times New Roman"/>
              </a:rPr>
              <a:t>4</a:t>
            </a:r>
            <a:r>
              <a:rPr lang="en-US" altLang="zh-CN" dirty="0" err="1">
                <a:solidFill>
                  <a:srgbClr val="000000"/>
                </a:solidFill>
                <a:latin typeface="宋体"/>
                <a:cs typeface="Times New Roman"/>
              </a:rPr>
              <a:t>.</a:t>
            </a:r>
            <a:r>
              <a:rPr lang="en-US" altLang="zh-CN" dirty="0" err="1">
                <a:solidFill>
                  <a:srgbClr val="000000"/>
                </a:solidFill>
                <a:cs typeface="Times New Roman"/>
              </a:rPr>
              <a:t>How</a:t>
            </a:r>
            <a:r>
              <a:rPr lang="en-US" altLang="zh-CN" dirty="0">
                <a:solidFill>
                  <a:srgbClr val="000000"/>
                </a:solidFill>
                <a:cs typeface="Times New Roman"/>
              </a:rPr>
              <a:t> much are four fans</a:t>
            </a:r>
            <a:r>
              <a:rPr lang="zh-CN" altLang="zh-CN" dirty="0">
                <a:solidFill>
                  <a:srgbClr val="000000"/>
                </a:solidFill>
                <a:cs typeface="Times New Roman"/>
              </a:rPr>
              <a:t>？</a:t>
            </a:r>
            <a:endParaRPr lang="zh-CN" altLang="zh-CN" sz="1400" dirty="0">
              <a:solidFill>
                <a:srgbClr val="000000"/>
              </a:solidFill>
              <a:cs typeface="Times New Roman"/>
            </a:endParaRPr>
          </a:p>
          <a:p>
            <a:pPr hangingPunct="0">
              <a:spcAft>
                <a:spcPts val="0"/>
              </a:spcAft>
              <a:tabLst>
                <a:tab pos="1710690" algn="l"/>
                <a:tab pos="4231005" algn="l"/>
                <a:tab pos="6751320" algn="l"/>
              </a:tabLst>
            </a:pPr>
            <a:r>
              <a:rPr lang="en-US" altLang="zh-CN" dirty="0">
                <a:solidFill>
                  <a:srgbClr val="000000"/>
                </a:solidFill>
                <a:cs typeface="Times New Roman"/>
              </a:rPr>
              <a:t>	</a:t>
            </a:r>
            <a:r>
              <a:rPr lang="en-US" altLang="zh-CN" dirty="0" err="1">
                <a:solidFill>
                  <a:srgbClr val="000000"/>
                </a:solidFill>
                <a:cs typeface="Times New Roman"/>
              </a:rPr>
              <a:t>A</a:t>
            </a:r>
            <a:r>
              <a:rPr lang="en-US" altLang="zh-CN" dirty="0" err="1">
                <a:solidFill>
                  <a:srgbClr val="000000"/>
                </a:solidFill>
                <a:latin typeface="宋体"/>
                <a:cs typeface="Times New Roman"/>
              </a:rPr>
              <a:t>.</a:t>
            </a:r>
            <a:r>
              <a:rPr lang="en-US" altLang="zh-CN" dirty="0" err="1">
                <a:solidFill>
                  <a:srgbClr val="000000"/>
                </a:solidFill>
                <a:cs typeface="Times New Roman"/>
              </a:rPr>
              <a:t>Four</a:t>
            </a:r>
            <a:r>
              <a:rPr lang="en-US" altLang="zh-CN" dirty="0">
                <a:solidFill>
                  <a:srgbClr val="000000"/>
                </a:solidFill>
                <a:cs typeface="Times New Roman"/>
              </a:rPr>
              <a:t> </a:t>
            </a:r>
            <a:r>
              <a:rPr lang="en-US" altLang="zh-CN" i="1" dirty="0">
                <a:solidFill>
                  <a:srgbClr val="000000"/>
                </a:solidFill>
                <a:cs typeface="Times New Roman"/>
              </a:rPr>
              <a:t>yuan</a:t>
            </a:r>
            <a:r>
              <a:rPr lang="en-US" altLang="zh-CN" dirty="0">
                <a:solidFill>
                  <a:srgbClr val="000000"/>
                </a:solidFill>
                <a:latin typeface="宋体"/>
                <a:cs typeface="Times New Roman"/>
              </a:rPr>
              <a:t>.</a:t>
            </a:r>
            <a:r>
              <a:rPr lang="en-US" altLang="zh-CN" dirty="0">
                <a:solidFill>
                  <a:srgbClr val="000000"/>
                </a:solidFill>
                <a:cs typeface="Times New Roman"/>
              </a:rPr>
              <a:t>	</a:t>
            </a:r>
            <a:r>
              <a:rPr lang="en-US" altLang="zh-CN" dirty="0" err="1">
                <a:solidFill>
                  <a:srgbClr val="000000"/>
                </a:solidFill>
                <a:cs typeface="Times New Roman"/>
              </a:rPr>
              <a:t>B</a:t>
            </a:r>
            <a:r>
              <a:rPr lang="en-US" altLang="zh-CN" dirty="0" err="1">
                <a:solidFill>
                  <a:srgbClr val="000000"/>
                </a:solidFill>
                <a:latin typeface="宋体"/>
                <a:cs typeface="Times New Roman"/>
              </a:rPr>
              <a:t>.</a:t>
            </a:r>
            <a:r>
              <a:rPr lang="en-US" altLang="zh-CN" dirty="0" err="1">
                <a:solidFill>
                  <a:srgbClr val="000000"/>
                </a:solidFill>
                <a:cs typeface="Times New Roman"/>
              </a:rPr>
              <a:t>Six</a:t>
            </a:r>
            <a:r>
              <a:rPr lang="en-US" altLang="zh-CN" dirty="0">
                <a:solidFill>
                  <a:srgbClr val="000000"/>
                </a:solidFill>
                <a:cs typeface="Times New Roman"/>
              </a:rPr>
              <a:t> </a:t>
            </a:r>
            <a:r>
              <a:rPr lang="en-US" altLang="zh-CN" i="1" dirty="0">
                <a:solidFill>
                  <a:srgbClr val="000000"/>
                </a:solidFill>
                <a:cs typeface="Times New Roman"/>
              </a:rPr>
              <a:t>yuan</a:t>
            </a:r>
            <a:r>
              <a:rPr lang="en-US" altLang="zh-CN" dirty="0">
                <a:solidFill>
                  <a:srgbClr val="000000"/>
                </a:solidFill>
                <a:latin typeface="宋体"/>
                <a:cs typeface="Times New Roman"/>
              </a:rPr>
              <a:t>.</a:t>
            </a:r>
            <a:r>
              <a:rPr lang="en-US" altLang="zh-CN" dirty="0">
                <a:solidFill>
                  <a:srgbClr val="000000"/>
                </a:solidFill>
                <a:cs typeface="Times New Roman"/>
              </a:rPr>
              <a:t>	</a:t>
            </a:r>
            <a:r>
              <a:rPr lang="en-US" altLang="zh-CN" dirty="0" err="1">
                <a:solidFill>
                  <a:srgbClr val="000000"/>
                </a:solidFill>
                <a:cs typeface="Times New Roman"/>
              </a:rPr>
              <a:t>C</a:t>
            </a:r>
            <a:r>
              <a:rPr lang="en-US" altLang="zh-CN" dirty="0" err="1">
                <a:solidFill>
                  <a:srgbClr val="000000"/>
                </a:solidFill>
                <a:latin typeface="宋体"/>
                <a:cs typeface="Times New Roman"/>
              </a:rPr>
              <a:t>.</a:t>
            </a:r>
            <a:r>
              <a:rPr lang="en-US" altLang="zh-CN" dirty="0" err="1">
                <a:solidFill>
                  <a:srgbClr val="000000"/>
                </a:solidFill>
                <a:cs typeface="Times New Roman"/>
              </a:rPr>
              <a:t>Eight</a:t>
            </a:r>
            <a:r>
              <a:rPr lang="en-US" altLang="zh-CN" dirty="0">
                <a:solidFill>
                  <a:srgbClr val="000000"/>
                </a:solidFill>
                <a:cs typeface="Times New Roman"/>
              </a:rPr>
              <a:t> </a:t>
            </a:r>
            <a:r>
              <a:rPr lang="en-US" altLang="zh-CN" i="1" dirty="0">
                <a:solidFill>
                  <a:srgbClr val="000000"/>
                </a:solidFill>
                <a:cs typeface="Times New Roman"/>
              </a:rPr>
              <a:t>yuan</a:t>
            </a:r>
            <a:r>
              <a:rPr lang="en-US" altLang="zh-CN" dirty="0" smtClean="0">
                <a:solidFill>
                  <a:srgbClr val="000000"/>
                </a:solidFill>
                <a:latin typeface="宋体"/>
                <a:cs typeface="Times New Roman"/>
              </a:rPr>
              <a:t>.</a:t>
            </a:r>
            <a:endParaRPr lang="en-US" altLang="zh-CN" sz="1400" dirty="0">
              <a:solidFill>
                <a:srgbClr val="000000"/>
              </a:solidFill>
              <a:cs typeface="Times New Roman"/>
            </a:endParaRPr>
          </a:p>
        </p:txBody>
      </p:sp>
      <p:sp>
        <p:nvSpPr>
          <p:cNvPr id="4" name="矩形 3"/>
          <p:cNvSpPr/>
          <p:nvPr/>
        </p:nvSpPr>
        <p:spPr>
          <a:xfrm>
            <a:off x="898326" y="891787"/>
            <a:ext cx="444352" cy="523220"/>
          </a:xfrm>
          <a:prstGeom prst="rect">
            <a:avLst/>
          </a:prstGeom>
        </p:spPr>
        <p:txBody>
          <a:bodyPr wrap="none">
            <a:spAutoFit/>
          </a:bodyPr>
          <a:lstStyle/>
          <a:p>
            <a:r>
              <a:rPr lang="en-US" altLang="zh-CN" dirty="0"/>
              <a:t>C</a:t>
            </a:r>
            <a:endParaRPr lang="zh-CN" altLang="en-US" dirty="0"/>
          </a:p>
        </p:txBody>
      </p:sp>
      <p:sp>
        <p:nvSpPr>
          <p:cNvPr id="6" name="内容占位符 1"/>
          <p:cNvSpPr txBox="1">
            <a:spLocks/>
          </p:cNvSpPr>
          <p:nvPr/>
        </p:nvSpPr>
        <p:spPr bwMode="auto">
          <a:xfrm>
            <a:off x="360854" y="1834946"/>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358775" algn="l"/>
                <a:tab pos="5645150" algn="l"/>
                <a:tab pos="9861550" algn="l"/>
              </a:tabLst>
            </a:pPr>
            <a:r>
              <a:rPr lang="en-US" altLang="zh-CN" b="1" dirty="0" smtClean="0">
                <a:solidFill>
                  <a:srgbClr val="ED028C"/>
                </a:solidFill>
              </a:rPr>
              <a:t>M</a:t>
            </a:r>
            <a:r>
              <a:rPr lang="zh-CN" altLang="zh-CN" b="1" dirty="0" smtClean="0">
                <a:solidFill>
                  <a:srgbClr val="ED028C"/>
                </a:solidFill>
              </a:rPr>
              <a:t>：</a:t>
            </a:r>
            <a:r>
              <a:rPr lang="en-US" altLang="zh-CN" b="1" dirty="0" smtClean="0">
                <a:solidFill>
                  <a:srgbClr val="ED028C"/>
                </a:solidFill>
              </a:rPr>
              <a:t>How much is this fan</a:t>
            </a:r>
            <a:r>
              <a:rPr lang="zh-CN" altLang="zh-CN" b="1" dirty="0" smtClean="0">
                <a:solidFill>
                  <a:srgbClr val="ED028C"/>
                </a:solidFill>
              </a:rPr>
              <a:t>？</a:t>
            </a:r>
            <a:endParaRPr lang="zh-CN" altLang="zh-CN" dirty="0" smtClean="0">
              <a:solidFill>
                <a:srgbClr val="ED028C"/>
              </a:solidFill>
            </a:endParaRPr>
          </a:p>
          <a:p>
            <a:pPr eaLnBrk="1" hangingPunct="0">
              <a:tabLst>
                <a:tab pos="358775" algn="l"/>
                <a:tab pos="5645150" algn="l"/>
                <a:tab pos="9861550" algn="l"/>
              </a:tabLst>
            </a:pPr>
            <a:r>
              <a:rPr lang="en-US" altLang="zh-CN" b="1" dirty="0" smtClean="0">
                <a:solidFill>
                  <a:srgbClr val="ED028C"/>
                </a:solidFill>
              </a:rPr>
              <a:t>W</a:t>
            </a:r>
            <a:r>
              <a:rPr lang="zh-CN" altLang="zh-CN" b="1" dirty="0" smtClean="0">
                <a:solidFill>
                  <a:srgbClr val="ED028C"/>
                </a:solidFill>
              </a:rPr>
              <a:t>：</a:t>
            </a:r>
            <a:r>
              <a:rPr lang="en-US" altLang="zh-CN" b="1" dirty="0" smtClean="0">
                <a:solidFill>
                  <a:srgbClr val="ED028C"/>
                </a:solidFill>
              </a:rPr>
              <a:t>It’s two </a:t>
            </a:r>
            <a:r>
              <a:rPr lang="en-US" altLang="zh-CN" b="1" i="1" dirty="0" smtClean="0">
                <a:solidFill>
                  <a:srgbClr val="ED028C"/>
                </a:solidFill>
              </a:rPr>
              <a:t>yuan</a:t>
            </a:r>
            <a:r>
              <a:rPr lang="en-US" altLang="zh-CN" b="1" dirty="0" smtClean="0">
                <a:solidFill>
                  <a:srgbClr val="ED028C"/>
                </a:solidFill>
              </a:rPr>
              <a:t>.</a:t>
            </a:r>
            <a:endParaRPr lang="zh-CN" altLang="zh-CN" dirty="0" smtClean="0">
              <a:solidFill>
                <a:srgbClr val="ED028C"/>
              </a:solidFill>
            </a:endParaRPr>
          </a:p>
        </p:txBody>
      </p:sp>
    </p:spTree>
    <p:extLst>
      <p:ext uri="{BB962C8B-B14F-4D97-AF65-F5344CB8AC3E}">
        <p14:creationId xmlns:p14="http://schemas.microsoft.com/office/powerpoint/2010/main" val="3966306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hangingPunct="0">
              <a:spcAft>
                <a:spcPts val="0"/>
              </a:spcAft>
              <a:tabLst>
                <a:tab pos="1710690" algn="l"/>
                <a:tab pos="4231005" algn="l"/>
                <a:tab pos="6751320" algn="l"/>
              </a:tabLst>
            </a:pPr>
            <a:r>
              <a:rPr lang="zh-CN" altLang="zh-CN" dirty="0" smtClean="0">
                <a:solidFill>
                  <a:srgbClr val="000000"/>
                </a:solidFill>
                <a:cs typeface="Times New Roman"/>
              </a:rPr>
              <a:t>（</a:t>
            </a:r>
            <a:r>
              <a:rPr lang="zh-CN" altLang="zh-CN" dirty="0">
                <a:solidFill>
                  <a:srgbClr val="000000"/>
                </a:solidFill>
                <a:cs typeface="Times New Roman"/>
              </a:rPr>
              <a:t>　　）</a:t>
            </a:r>
            <a:r>
              <a:rPr lang="en-US" altLang="zh-CN" dirty="0" err="1">
                <a:solidFill>
                  <a:srgbClr val="000000"/>
                </a:solidFill>
                <a:cs typeface="Times New Roman"/>
              </a:rPr>
              <a:t>5</a:t>
            </a:r>
            <a:r>
              <a:rPr lang="en-US" altLang="zh-CN" dirty="0" err="1">
                <a:solidFill>
                  <a:srgbClr val="000000"/>
                </a:solidFill>
                <a:latin typeface="宋体"/>
                <a:cs typeface="Times New Roman"/>
              </a:rPr>
              <a:t>.</a:t>
            </a:r>
            <a:r>
              <a:rPr lang="en-US" altLang="zh-CN" dirty="0" err="1">
                <a:solidFill>
                  <a:srgbClr val="000000"/>
                </a:solidFill>
                <a:cs typeface="Times New Roman"/>
              </a:rPr>
              <a:t>What</a:t>
            </a:r>
            <a:r>
              <a:rPr lang="en-US" altLang="zh-CN" dirty="0">
                <a:solidFill>
                  <a:srgbClr val="000000"/>
                </a:solidFill>
                <a:cs typeface="Times New Roman"/>
              </a:rPr>
              <a:t> can Li Lei do</a:t>
            </a:r>
            <a:r>
              <a:rPr lang="zh-CN" altLang="zh-CN" dirty="0">
                <a:solidFill>
                  <a:srgbClr val="000000"/>
                </a:solidFill>
                <a:cs typeface="Times New Roman"/>
              </a:rPr>
              <a:t>？</a:t>
            </a:r>
            <a:endParaRPr lang="zh-CN" altLang="zh-CN" sz="1400" dirty="0">
              <a:solidFill>
                <a:srgbClr val="000000"/>
              </a:solidFill>
              <a:cs typeface="Times New Roman"/>
            </a:endParaRPr>
          </a:p>
          <a:p>
            <a:pPr hangingPunct="0">
              <a:spcAft>
                <a:spcPts val="0"/>
              </a:spcAft>
              <a:tabLst>
                <a:tab pos="1710690" algn="l"/>
                <a:tab pos="4231005" algn="l"/>
                <a:tab pos="6751320" algn="l"/>
              </a:tabLst>
            </a:pPr>
            <a:r>
              <a:rPr lang="en-US" altLang="zh-CN" dirty="0">
                <a:solidFill>
                  <a:srgbClr val="000000"/>
                </a:solidFill>
                <a:cs typeface="Times New Roman"/>
              </a:rPr>
              <a:t>	</a:t>
            </a:r>
            <a:r>
              <a:rPr lang="en-US" altLang="zh-CN" dirty="0" err="1">
                <a:solidFill>
                  <a:srgbClr val="000000"/>
                </a:solidFill>
                <a:cs typeface="Times New Roman"/>
              </a:rPr>
              <a:t>A</a:t>
            </a:r>
            <a:r>
              <a:rPr lang="en-US" altLang="zh-CN" dirty="0" err="1">
                <a:solidFill>
                  <a:srgbClr val="000000"/>
                </a:solidFill>
                <a:latin typeface="宋体"/>
                <a:cs typeface="Times New Roman"/>
              </a:rPr>
              <a:t>.</a:t>
            </a:r>
            <a:r>
              <a:rPr lang="en-US" altLang="zh-CN" dirty="0" err="1">
                <a:solidFill>
                  <a:srgbClr val="000000"/>
                </a:solidFill>
                <a:cs typeface="Times New Roman"/>
              </a:rPr>
              <a:t>He</a:t>
            </a:r>
            <a:r>
              <a:rPr lang="en-US" altLang="zh-CN" dirty="0">
                <a:solidFill>
                  <a:srgbClr val="000000"/>
                </a:solidFill>
                <a:cs typeface="Times New Roman"/>
              </a:rPr>
              <a:t> can play ping-pong</a:t>
            </a:r>
            <a:r>
              <a:rPr lang="en-US" altLang="zh-CN" dirty="0">
                <a:solidFill>
                  <a:srgbClr val="000000"/>
                </a:solidFill>
                <a:latin typeface="宋体"/>
                <a:cs typeface="Times New Roman"/>
              </a:rPr>
              <a:t>.</a:t>
            </a:r>
            <a:r>
              <a:rPr lang="en-US" altLang="zh-CN" dirty="0">
                <a:solidFill>
                  <a:srgbClr val="000000"/>
                </a:solidFill>
                <a:cs typeface="Times New Roman"/>
              </a:rPr>
              <a:t>	</a:t>
            </a:r>
            <a:r>
              <a:rPr lang="zh-CN" altLang="zh-CN" dirty="0">
                <a:solidFill>
                  <a:srgbClr val="000000"/>
                </a:solidFill>
                <a:cs typeface="Times New Roman"/>
              </a:rPr>
              <a:t>　　　　　　　</a:t>
            </a:r>
            <a:endParaRPr lang="zh-CN" altLang="zh-CN" sz="1400" dirty="0">
              <a:solidFill>
                <a:srgbClr val="000000"/>
              </a:solidFill>
              <a:cs typeface="Times New Roman"/>
            </a:endParaRPr>
          </a:p>
          <a:p>
            <a:pPr hangingPunct="0">
              <a:spcAft>
                <a:spcPts val="0"/>
              </a:spcAft>
              <a:tabLst>
                <a:tab pos="1710690" algn="l"/>
                <a:tab pos="4231005" algn="l"/>
                <a:tab pos="6751320" algn="l"/>
              </a:tabLst>
            </a:pPr>
            <a:r>
              <a:rPr lang="en-US" altLang="zh-CN" dirty="0">
                <a:solidFill>
                  <a:srgbClr val="000000"/>
                </a:solidFill>
                <a:cs typeface="Times New Roman"/>
              </a:rPr>
              <a:t>	</a:t>
            </a:r>
            <a:r>
              <a:rPr lang="en-US" altLang="zh-CN" dirty="0" err="1">
                <a:solidFill>
                  <a:srgbClr val="000000"/>
                </a:solidFill>
                <a:cs typeface="Times New Roman"/>
              </a:rPr>
              <a:t>B</a:t>
            </a:r>
            <a:r>
              <a:rPr lang="en-US" altLang="zh-CN" dirty="0" err="1">
                <a:solidFill>
                  <a:srgbClr val="000000"/>
                </a:solidFill>
                <a:latin typeface="宋体"/>
                <a:cs typeface="Times New Roman"/>
              </a:rPr>
              <a:t>.</a:t>
            </a:r>
            <a:r>
              <a:rPr lang="en-US" altLang="zh-CN" dirty="0" err="1">
                <a:solidFill>
                  <a:srgbClr val="000000"/>
                </a:solidFill>
                <a:cs typeface="Times New Roman"/>
              </a:rPr>
              <a:t>He</a:t>
            </a:r>
            <a:r>
              <a:rPr lang="en-US" altLang="zh-CN" dirty="0">
                <a:solidFill>
                  <a:srgbClr val="000000"/>
                </a:solidFill>
                <a:cs typeface="Times New Roman"/>
              </a:rPr>
              <a:t> can play games</a:t>
            </a:r>
            <a:r>
              <a:rPr lang="en-US" altLang="zh-CN" dirty="0">
                <a:solidFill>
                  <a:srgbClr val="000000"/>
                </a:solidFill>
                <a:latin typeface="宋体"/>
                <a:cs typeface="Times New Roman"/>
              </a:rPr>
              <a:t>.</a:t>
            </a:r>
            <a:r>
              <a:rPr lang="en-US" altLang="zh-CN" dirty="0">
                <a:solidFill>
                  <a:srgbClr val="000000"/>
                </a:solidFill>
                <a:cs typeface="Times New Roman"/>
              </a:rPr>
              <a:t>	</a:t>
            </a:r>
            <a:endParaRPr lang="zh-CN" altLang="zh-CN" sz="1400" dirty="0">
              <a:solidFill>
                <a:srgbClr val="000000"/>
              </a:solidFill>
              <a:cs typeface="Times New Roman"/>
            </a:endParaRPr>
          </a:p>
          <a:p>
            <a:pPr hangingPunct="0">
              <a:spcAft>
                <a:spcPts val="0"/>
              </a:spcAft>
              <a:tabLst>
                <a:tab pos="1710690" algn="l"/>
                <a:tab pos="4231005" algn="l"/>
                <a:tab pos="6751320" algn="l"/>
              </a:tabLst>
            </a:pPr>
            <a:r>
              <a:rPr lang="en-US" altLang="zh-CN" dirty="0">
                <a:solidFill>
                  <a:srgbClr val="000000"/>
                </a:solidFill>
                <a:cs typeface="Times New Roman"/>
              </a:rPr>
              <a:t>	</a:t>
            </a:r>
            <a:r>
              <a:rPr lang="en-US" altLang="zh-CN" dirty="0" err="1">
                <a:solidFill>
                  <a:srgbClr val="000000"/>
                </a:solidFill>
                <a:cs typeface="Times New Roman"/>
              </a:rPr>
              <a:t>C</a:t>
            </a:r>
            <a:r>
              <a:rPr lang="en-US" altLang="zh-CN" dirty="0" err="1">
                <a:solidFill>
                  <a:srgbClr val="000000"/>
                </a:solidFill>
                <a:latin typeface="宋体"/>
                <a:cs typeface="Times New Roman"/>
              </a:rPr>
              <a:t>.</a:t>
            </a:r>
            <a:r>
              <a:rPr lang="en-US" altLang="zh-CN" dirty="0" err="1">
                <a:solidFill>
                  <a:srgbClr val="000000"/>
                </a:solidFill>
                <a:cs typeface="Times New Roman"/>
              </a:rPr>
              <a:t>He</a:t>
            </a:r>
            <a:r>
              <a:rPr lang="en-US" altLang="zh-CN" dirty="0">
                <a:solidFill>
                  <a:srgbClr val="000000"/>
                </a:solidFill>
                <a:cs typeface="Times New Roman"/>
              </a:rPr>
              <a:t> can play football</a:t>
            </a:r>
            <a:r>
              <a:rPr lang="en-US" altLang="zh-CN" dirty="0" smtClean="0">
                <a:solidFill>
                  <a:srgbClr val="000000"/>
                </a:solidFill>
                <a:latin typeface="宋体"/>
                <a:cs typeface="Times New Roman"/>
              </a:rPr>
              <a:t>.</a:t>
            </a:r>
            <a:endParaRPr lang="zh-CN" altLang="zh-CN" sz="1400" dirty="0">
              <a:solidFill>
                <a:srgbClr val="000000"/>
              </a:solidFill>
              <a:cs typeface="Times New Roman"/>
            </a:endParaRPr>
          </a:p>
        </p:txBody>
      </p:sp>
      <p:sp>
        <p:nvSpPr>
          <p:cNvPr id="5" name="矩形 4"/>
          <p:cNvSpPr/>
          <p:nvPr/>
        </p:nvSpPr>
        <p:spPr>
          <a:xfrm>
            <a:off x="910630" y="836712"/>
            <a:ext cx="444352" cy="523220"/>
          </a:xfrm>
          <a:prstGeom prst="rect">
            <a:avLst/>
          </a:prstGeom>
        </p:spPr>
        <p:txBody>
          <a:bodyPr wrap="none">
            <a:spAutoFit/>
          </a:bodyPr>
          <a:lstStyle/>
          <a:p>
            <a:r>
              <a:rPr lang="en-US" altLang="zh-CN"/>
              <a:t>C</a:t>
            </a:r>
            <a:endParaRPr lang="zh-CN" altLang="en-US"/>
          </a:p>
        </p:txBody>
      </p:sp>
      <p:sp>
        <p:nvSpPr>
          <p:cNvPr id="6" name="内容占位符 1"/>
          <p:cNvSpPr txBox="1">
            <a:spLocks/>
          </p:cNvSpPr>
          <p:nvPr/>
        </p:nvSpPr>
        <p:spPr bwMode="auto">
          <a:xfrm>
            <a:off x="360854" y="3334239"/>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358775" algn="l"/>
                <a:tab pos="5645150" algn="l"/>
                <a:tab pos="9861550" algn="l"/>
              </a:tabLst>
            </a:pPr>
            <a:r>
              <a:rPr lang="en-US" altLang="zh-CN" b="1" dirty="0" smtClean="0">
                <a:solidFill>
                  <a:srgbClr val="ED028C"/>
                </a:solidFill>
              </a:rPr>
              <a:t>M</a:t>
            </a:r>
            <a:r>
              <a:rPr lang="zh-CN" altLang="zh-CN" b="1" dirty="0" smtClean="0">
                <a:solidFill>
                  <a:srgbClr val="ED028C"/>
                </a:solidFill>
              </a:rPr>
              <a:t>：</a:t>
            </a:r>
            <a:r>
              <a:rPr lang="en-US" altLang="zh-CN" b="1" dirty="0" smtClean="0">
                <a:solidFill>
                  <a:srgbClr val="ED028C"/>
                </a:solidFill>
              </a:rPr>
              <a:t>What can Liu Tao do</a:t>
            </a:r>
            <a:r>
              <a:rPr lang="zh-CN" altLang="zh-CN" b="1" dirty="0" smtClean="0">
                <a:solidFill>
                  <a:srgbClr val="ED028C"/>
                </a:solidFill>
              </a:rPr>
              <a:t>？</a:t>
            </a:r>
            <a:endParaRPr lang="zh-CN" altLang="zh-CN" dirty="0" smtClean="0">
              <a:solidFill>
                <a:srgbClr val="ED028C"/>
              </a:solidFill>
            </a:endParaRPr>
          </a:p>
          <a:p>
            <a:pPr eaLnBrk="1" hangingPunct="0">
              <a:tabLst>
                <a:tab pos="358775" algn="l"/>
                <a:tab pos="5645150" algn="l"/>
                <a:tab pos="9861550" algn="l"/>
              </a:tabLst>
            </a:pPr>
            <a:r>
              <a:rPr lang="en-US" altLang="zh-CN" b="1" dirty="0" smtClean="0">
                <a:solidFill>
                  <a:srgbClr val="ED028C"/>
                </a:solidFill>
              </a:rPr>
              <a:t>W</a:t>
            </a:r>
            <a:r>
              <a:rPr lang="zh-CN" altLang="zh-CN" b="1" dirty="0" smtClean="0">
                <a:solidFill>
                  <a:srgbClr val="ED028C"/>
                </a:solidFill>
              </a:rPr>
              <a:t>：</a:t>
            </a:r>
            <a:r>
              <a:rPr lang="en-US" altLang="zh-CN" b="1" dirty="0" smtClean="0">
                <a:solidFill>
                  <a:srgbClr val="ED028C"/>
                </a:solidFill>
              </a:rPr>
              <a:t>He can play table tennis.</a:t>
            </a:r>
            <a:endParaRPr lang="zh-CN" altLang="zh-CN" dirty="0" smtClean="0">
              <a:solidFill>
                <a:srgbClr val="ED028C"/>
              </a:solidFill>
            </a:endParaRPr>
          </a:p>
          <a:p>
            <a:pPr eaLnBrk="1" hangingPunct="0">
              <a:tabLst>
                <a:tab pos="358775" algn="l"/>
                <a:tab pos="5645150" algn="l"/>
                <a:tab pos="9861550" algn="l"/>
              </a:tabLst>
            </a:pPr>
            <a:r>
              <a:rPr lang="en-US" altLang="zh-CN" b="1" dirty="0" smtClean="0">
                <a:solidFill>
                  <a:srgbClr val="ED028C"/>
                </a:solidFill>
              </a:rPr>
              <a:t>M</a:t>
            </a:r>
            <a:r>
              <a:rPr lang="zh-CN" altLang="zh-CN" b="1" dirty="0" smtClean="0">
                <a:solidFill>
                  <a:srgbClr val="ED028C"/>
                </a:solidFill>
              </a:rPr>
              <a:t>：</a:t>
            </a:r>
            <a:r>
              <a:rPr lang="en-US" altLang="zh-CN" b="1" dirty="0" smtClean="0">
                <a:solidFill>
                  <a:srgbClr val="ED028C"/>
                </a:solidFill>
              </a:rPr>
              <a:t>What about Li Lei</a:t>
            </a:r>
            <a:r>
              <a:rPr lang="zh-CN" altLang="zh-CN" b="1" dirty="0" smtClean="0">
                <a:solidFill>
                  <a:srgbClr val="ED028C"/>
                </a:solidFill>
              </a:rPr>
              <a:t>？</a:t>
            </a:r>
            <a:endParaRPr lang="zh-CN" altLang="zh-CN" dirty="0" smtClean="0">
              <a:solidFill>
                <a:srgbClr val="ED028C"/>
              </a:solidFill>
            </a:endParaRPr>
          </a:p>
          <a:p>
            <a:pPr eaLnBrk="1" hangingPunct="0">
              <a:tabLst>
                <a:tab pos="358775" algn="l"/>
                <a:tab pos="5645150" algn="l"/>
                <a:tab pos="9861550" algn="l"/>
              </a:tabLst>
            </a:pPr>
            <a:r>
              <a:rPr lang="en-US" altLang="zh-CN" b="1" dirty="0" smtClean="0">
                <a:solidFill>
                  <a:srgbClr val="ED028C"/>
                </a:solidFill>
              </a:rPr>
              <a:t>W</a:t>
            </a:r>
            <a:r>
              <a:rPr lang="zh-CN" altLang="zh-CN" b="1" dirty="0" smtClean="0">
                <a:solidFill>
                  <a:srgbClr val="ED028C"/>
                </a:solidFill>
              </a:rPr>
              <a:t>：</a:t>
            </a:r>
            <a:r>
              <a:rPr lang="en-US" altLang="zh-CN" b="1" dirty="0" smtClean="0">
                <a:solidFill>
                  <a:srgbClr val="ED028C"/>
                </a:solidFill>
              </a:rPr>
              <a:t>He can play football.</a:t>
            </a:r>
            <a:endParaRPr lang="zh-CN" altLang="zh-CN" dirty="0">
              <a:solidFill>
                <a:srgbClr val="ED028C"/>
              </a:solidFill>
            </a:endParaRPr>
          </a:p>
        </p:txBody>
      </p:sp>
    </p:spTree>
    <p:extLst>
      <p:ext uri="{BB962C8B-B14F-4D97-AF65-F5344CB8AC3E}">
        <p14:creationId xmlns:p14="http://schemas.microsoft.com/office/powerpoint/2010/main" val="174963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330890"/>
            <a:ext cx="11485848" cy="3970318"/>
          </a:xfrm>
        </p:spPr>
        <p:txBody>
          <a:bodyPr/>
          <a:lstStyle/>
          <a:p>
            <a:r>
              <a:rPr lang="zh-CN" altLang="zh-CN">
                <a:solidFill>
                  <a:srgbClr val="000000"/>
                </a:solidFill>
                <a:ea typeface="黑体"/>
                <a:cs typeface="Times New Roman"/>
              </a:rPr>
              <a:t>五、听录音</a:t>
            </a:r>
            <a:r>
              <a:rPr lang="zh-CN" altLang="zh-CN">
                <a:solidFill>
                  <a:srgbClr val="000000"/>
                </a:solidFill>
                <a:cs typeface="Times New Roman"/>
              </a:rPr>
              <a:t>，</a:t>
            </a:r>
            <a:r>
              <a:rPr lang="zh-CN" altLang="zh-CN">
                <a:solidFill>
                  <a:srgbClr val="000000"/>
                </a:solidFill>
                <a:ea typeface="黑体"/>
                <a:cs typeface="Times New Roman"/>
              </a:rPr>
              <a:t>根据所听内容</a:t>
            </a:r>
            <a:r>
              <a:rPr lang="zh-CN" altLang="zh-CN">
                <a:solidFill>
                  <a:srgbClr val="000000"/>
                </a:solidFill>
                <a:cs typeface="Times New Roman"/>
              </a:rPr>
              <a:t>，</a:t>
            </a:r>
            <a:r>
              <a:rPr lang="zh-CN" altLang="zh-CN">
                <a:solidFill>
                  <a:srgbClr val="000000"/>
                </a:solidFill>
                <a:ea typeface="黑体"/>
                <a:cs typeface="Times New Roman"/>
              </a:rPr>
              <a:t>补全表格</a:t>
            </a:r>
            <a:r>
              <a:rPr lang="zh-CN" altLang="zh-CN">
                <a:solidFill>
                  <a:srgbClr val="000000"/>
                </a:solidFill>
                <a:cs typeface="Times New Roman"/>
              </a:rPr>
              <a:t>，</a:t>
            </a:r>
            <a:r>
              <a:rPr lang="zh-CN" altLang="zh-CN">
                <a:solidFill>
                  <a:srgbClr val="000000"/>
                </a:solidFill>
                <a:ea typeface="黑体"/>
                <a:cs typeface="Times New Roman"/>
              </a:rPr>
              <a:t>每空一词。</a:t>
            </a:r>
            <a:r>
              <a:rPr lang="zh-CN" altLang="zh-CN">
                <a:solidFill>
                  <a:srgbClr val="000000"/>
                </a:solidFill>
                <a:cs typeface="Times New Roman"/>
              </a:rPr>
              <a:t>（</a:t>
            </a:r>
            <a:r>
              <a:rPr lang="en-US" altLang="zh-CN">
                <a:solidFill>
                  <a:srgbClr val="000000"/>
                </a:solidFill>
                <a:cs typeface="Times New Roman"/>
              </a:rPr>
              <a:t>4</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r>
              <a:rPr lang="zh-CN" altLang="zh-CN" b="1"/>
              <a:t> 　</a:t>
            </a:r>
            <a:r>
              <a:rPr lang="zh-CN" altLang="zh-CN" b="1">
                <a:solidFill>
                  <a:srgbClr val="ED028C"/>
                </a:solidFill>
              </a:rPr>
              <a:t>　</a:t>
            </a:r>
            <a:r>
              <a:rPr lang="en-US" altLang="zh-CN" b="1">
                <a:solidFill>
                  <a:srgbClr val="ED028C"/>
                </a:solidFill>
              </a:rPr>
              <a:t>Let’s go to Happy Farm. We can meet at three o’clock in the afternoon. We can see apples and oranges on the farm. There are many lovely animals too. You can see pigs and cows. We can also play football on the farm. You can wear nice clothes and shoes. You can buy some food and drinks too</a:t>
            </a:r>
            <a:r>
              <a:rPr lang="en-US" altLang="zh-CN" b="1" smtClean="0">
                <a:solidFill>
                  <a:srgbClr val="ED028C"/>
                </a:solidFill>
              </a:rPr>
              <a:t>.</a:t>
            </a:r>
            <a:endParaRPr lang="zh-CN" altLang="zh-CN">
              <a:solidFill>
                <a:srgbClr val="ED028C"/>
              </a:solidFill>
            </a:endParaRPr>
          </a:p>
        </p:txBody>
      </p:sp>
    </p:spTree>
    <p:extLst>
      <p:ext uri="{BB962C8B-B14F-4D97-AF65-F5344CB8AC3E}">
        <p14:creationId xmlns:p14="http://schemas.microsoft.com/office/powerpoint/2010/main" val="25501141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981274786"/>
              </p:ext>
            </p:extLst>
          </p:nvPr>
        </p:nvGraphicFramePr>
        <p:xfrm>
          <a:off x="334565" y="1196752"/>
          <a:ext cx="11521281" cy="4536503"/>
        </p:xfrm>
        <a:graphic>
          <a:graphicData uri="http://schemas.openxmlformats.org/drawingml/2006/table">
            <a:tbl>
              <a:tblPr firstRow="1" firstCol="1" bandRow="1"/>
              <a:tblGrid>
                <a:gridCol w="2376265">
                  <a:extLst>
                    <a:ext uri="{9D8B030D-6E8A-4147-A177-3AD203B41FA5}">
                      <a16:colId xmlns:a16="http://schemas.microsoft.com/office/drawing/2014/main" val="20000"/>
                    </a:ext>
                  </a:extLst>
                </a:gridCol>
                <a:gridCol w="2448272">
                  <a:extLst>
                    <a:ext uri="{9D8B030D-6E8A-4147-A177-3AD203B41FA5}">
                      <a16:colId xmlns:a16="http://schemas.microsoft.com/office/drawing/2014/main" val="20001"/>
                    </a:ext>
                  </a:extLst>
                </a:gridCol>
                <a:gridCol w="6696744">
                  <a:extLst>
                    <a:ext uri="{9D8B030D-6E8A-4147-A177-3AD203B41FA5}">
                      <a16:colId xmlns:a16="http://schemas.microsoft.com/office/drawing/2014/main" val="20002"/>
                    </a:ext>
                  </a:extLst>
                </a:gridCol>
              </a:tblGrid>
              <a:tr h="741158">
                <a:tc rowSpan="5">
                  <a:txBody>
                    <a:bodyPr/>
                    <a:lstStyle/>
                    <a:p>
                      <a:pPr algn="ctr" hangingPunct="0">
                        <a:lnSpc>
                          <a:spcPct val="150000"/>
                        </a:lnSpc>
                        <a:spcAft>
                          <a:spcPts val="0"/>
                        </a:spcAft>
                        <a:tabLst>
                          <a:tab pos="1710690" algn="l"/>
                          <a:tab pos="4231005" algn="l"/>
                          <a:tab pos="6751320" algn="l"/>
                        </a:tabLst>
                      </a:pPr>
                      <a:r>
                        <a:rPr lang="en-US" sz="2800" b="1">
                          <a:solidFill>
                            <a:srgbClr val="000000"/>
                          </a:solidFill>
                          <a:effectLst/>
                          <a:latin typeface="Times New Roman"/>
                          <a:ea typeface="宋体"/>
                          <a:cs typeface="Times New Roman"/>
                        </a:rPr>
                        <a:t>Happy</a:t>
                      </a:r>
                      <a:r>
                        <a:rPr lang="en-US" sz="2800">
                          <a:solidFill>
                            <a:srgbClr val="000000"/>
                          </a:solidFill>
                          <a:effectLst/>
                          <a:latin typeface="Times New Roman"/>
                          <a:ea typeface="仿宋"/>
                          <a:cs typeface="Times New Roman"/>
                        </a:rPr>
                        <a:t> </a:t>
                      </a:r>
                      <a:r>
                        <a:rPr lang="en-US" sz="2800" b="1">
                          <a:solidFill>
                            <a:srgbClr val="000000"/>
                          </a:solidFill>
                          <a:effectLst/>
                          <a:latin typeface="Times New Roman"/>
                          <a:ea typeface="宋体"/>
                          <a:cs typeface="Times New Roman"/>
                        </a:rPr>
                        <a:t>Farm</a:t>
                      </a:r>
                      <a:endParaRPr lang="zh-CN" sz="28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1710690" algn="l"/>
                          <a:tab pos="4231005" algn="l"/>
                          <a:tab pos="6751320" algn="l"/>
                        </a:tabLst>
                      </a:pPr>
                      <a:r>
                        <a:rPr lang="en-US" sz="2800" b="1">
                          <a:solidFill>
                            <a:srgbClr val="000000"/>
                          </a:solidFill>
                          <a:effectLst/>
                          <a:latin typeface="Times New Roman"/>
                          <a:ea typeface="宋体"/>
                          <a:cs typeface="Times New Roman"/>
                        </a:rPr>
                        <a:t>Time</a:t>
                      </a:r>
                      <a:endParaRPr lang="zh-CN" sz="28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meet</a:t>
                      </a:r>
                      <a:r>
                        <a:rPr lang="en-US" sz="2800">
                          <a:solidFill>
                            <a:srgbClr val="000000"/>
                          </a:solidFill>
                          <a:effectLst/>
                          <a:latin typeface="Times New Roman"/>
                          <a:ea typeface="仿宋"/>
                          <a:cs typeface="Times New Roman"/>
                        </a:rPr>
                        <a:t> </a:t>
                      </a:r>
                      <a:r>
                        <a:rPr lang="en-US" sz="2800">
                          <a:solidFill>
                            <a:srgbClr val="000000"/>
                          </a:solidFill>
                          <a:effectLst/>
                          <a:latin typeface="Times New Roman"/>
                          <a:ea typeface="宋体"/>
                          <a:cs typeface="Times New Roman"/>
                        </a:rPr>
                        <a:t>at</a:t>
                      </a:r>
                      <a:r>
                        <a:rPr lang="en-US" sz="2800">
                          <a:solidFill>
                            <a:srgbClr val="000000"/>
                          </a:solidFill>
                          <a:effectLst/>
                          <a:latin typeface="Times New Roman"/>
                          <a:ea typeface="仿宋"/>
                          <a:cs typeface="Times New Roman"/>
                        </a:rPr>
                        <a:t> </a:t>
                      </a:r>
                      <a:r>
                        <a:rPr lang="en-US" sz="2800">
                          <a:solidFill>
                            <a:srgbClr val="000000"/>
                          </a:solidFill>
                          <a:effectLst/>
                          <a:latin typeface="Times New Roman"/>
                          <a:ea typeface="宋体"/>
                          <a:cs typeface="Times New Roman"/>
                        </a:rPr>
                        <a:t>1</a:t>
                      </a:r>
                      <a:r>
                        <a:rPr lang="en-US" sz="2800">
                          <a:solidFill>
                            <a:srgbClr val="000000"/>
                          </a:solidFill>
                          <a:effectLst/>
                          <a:latin typeface="宋体"/>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r>
                        <a:rPr lang="en-US" sz="2800">
                          <a:solidFill>
                            <a:srgbClr val="000000"/>
                          </a:solidFill>
                          <a:effectLst/>
                          <a:latin typeface="Times New Roman"/>
                          <a:ea typeface="宋体"/>
                          <a:cs typeface="Times New Roman"/>
                        </a:rPr>
                        <a:t>o</a:t>
                      </a:r>
                      <a:r>
                        <a:rPr lang="en-US" sz="2800">
                          <a:solidFill>
                            <a:srgbClr val="000000"/>
                          </a:solidFill>
                          <a:effectLst/>
                          <a:latin typeface="Times New Roman"/>
                          <a:ea typeface="仿宋"/>
                          <a:cs typeface="Times New Roman"/>
                        </a:rPr>
                        <a:t>’</a:t>
                      </a:r>
                      <a:r>
                        <a:rPr lang="en-US" sz="2800">
                          <a:solidFill>
                            <a:srgbClr val="000000"/>
                          </a:solidFill>
                          <a:effectLst/>
                          <a:latin typeface="Times New Roman"/>
                          <a:ea typeface="宋体"/>
                          <a:cs typeface="Times New Roman"/>
                        </a:rPr>
                        <a:t>clock</a:t>
                      </a:r>
                      <a:endParaRPr lang="zh-CN" sz="2800">
                        <a:solidFill>
                          <a:srgbClr val="000000"/>
                        </a:solidFill>
                        <a:effectLst/>
                        <a:latin typeface="Times New Roman"/>
                        <a:ea typeface="宋体"/>
                        <a:cs typeface="Times New Roman"/>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41158">
                <a:tc vMerge="1">
                  <a:txBody>
                    <a:bodyPr/>
                    <a:lstStyle/>
                    <a:p>
                      <a:endParaRPr lang="zh-CN" altLang="en-US"/>
                    </a:p>
                  </a:txBody>
                  <a:tcPr/>
                </a:tc>
                <a:tc>
                  <a:txBody>
                    <a:bodyPr/>
                    <a:lstStyle/>
                    <a:p>
                      <a:pPr algn="ctr" hangingPunct="0">
                        <a:lnSpc>
                          <a:spcPct val="150000"/>
                        </a:lnSpc>
                        <a:spcAft>
                          <a:spcPts val="0"/>
                        </a:spcAft>
                        <a:tabLst>
                          <a:tab pos="1710690" algn="l"/>
                          <a:tab pos="4231005" algn="l"/>
                          <a:tab pos="6751320" algn="l"/>
                        </a:tabLst>
                      </a:pPr>
                      <a:r>
                        <a:rPr lang="en-US" sz="2800" b="1">
                          <a:solidFill>
                            <a:srgbClr val="000000"/>
                          </a:solidFill>
                          <a:effectLst/>
                          <a:latin typeface="Times New Roman"/>
                          <a:ea typeface="宋体"/>
                          <a:cs typeface="Times New Roman"/>
                        </a:rPr>
                        <a:t>Fruit</a:t>
                      </a:r>
                      <a:endParaRPr lang="zh-CN" sz="28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see</a:t>
                      </a:r>
                      <a:r>
                        <a:rPr lang="en-US" sz="2800">
                          <a:solidFill>
                            <a:srgbClr val="000000"/>
                          </a:solidFill>
                          <a:effectLst/>
                          <a:latin typeface="Times New Roman"/>
                          <a:ea typeface="仿宋"/>
                          <a:cs typeface="Times New Roman"/>
                        </a:rPr>
                        <a:t> </a:t>
                      </a:r>
                      <a:r>
                        <a:rPr lang="en-US" sz="2800">
                          <a:solidFill>
                            <a:srgbClr val="000000"/>
                          </a:solidFill>
                          <a:effectLst/>
                          <a:latin typeface="Times New Roman"/>
                          <a:ea typeface="宋体"/>
                          <a:cs typeface="Times New Roman"/>
                        </a:rPr>
                        <a:t>2</a:t>
                      </a:r>
                      <a:r>
                        <a:rPr lang="en-US" sz="2800">
                          <a:solidFill>
                            <a:srgbClr val="000000"/>
                          </a:solidFill>
                          <a:effectLst/>
                          <a:latin typeface="宋体"/>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r>
                        <a:rPr lang="en-US" sz="2800">
                          <a:solidFill>
                            <a:srgbClr val="000000"/>
                          </a:solidFill>
                          <a:effectLst/>
                          <a:latin typeface="Times New Roman"/>
                          <a:ea typeface="宋体"/>
                          <a:cs typeface="Times New Roman"/>
                        </a:rPr>
                        <a:t>and</a:t>
                      </a:r>
                      <a:r>
                        <a:rPr lang="en-US" sz="2800">
                          <a:solidFill>
                            <a:srgbClr val="000000"/>
                          </a:solidFill>
                          <a:effectLst/>
                          <a:latin typeface="Times New Roman"/>
                          <a:ea typeface="仿宋"/>
                          <a:cs typeface="Times New Roman"/>
                        </a:rPr>
                        <a:t> </a:t>
                      </a:r>
                      <a:r>
                        <a:rPr lang="en-US" sz="2800">
                          <a:solidFill>
                            <a:srgbClr val="000000"/>
                          </a:solidFill>
                          <a:effectLst/>
                          <a:latin typeface="Times New Roman"/>
                          <a:ea typeface="宋体"/>
                          <a:cs typeface="Times New Roman"/>
                        </a:rPr>
                        <a:t>3</a:t>
                      </a:r>
                      <a:r>
                        <a:rPr lang="en-US" sz="2800">
                          <a:solidFill>
                            <a:srgbClr val="000000"/>
                          </a:solidFill>
                          <a:effectLst/>
                          <a:latin typeface="宋体"/>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r>
                        <a:rPr lang="en-US" altLang="zh-CN" sz="2800" u="sng" smtClean="0">
                          <a:solidFill>
                            <a:schemeClr val="bg1"/>
                          </a:solidFill>
                          <a:effectLst/>
                          <a:uFill>
                            <a:solidFill>
                              <a:srgbClr val="000000"/>
                            </a:solidFill>
                          </a:uFill>
                          <a:latin typeface="Times New Roman"/>
                          <a:ea typeface="宋体"/>
                          <a:cs typeface="Times New Roman"/>
                        </a:rPr>
                        <a:t>.</a:t>
                      </a:r>
                      <a:endParaRPr lang="zh-CN" sz="2800">
                        <a:solidFill>
                          <a:schemeClr val="bg1"/>
                        </a:solidFill>
                        <a:effectLst/>
                        <a:latin typeface="Times New Roman"/>
                        <a:ea typeface="宋体"/>
                        <a:cs typeface="Times New Roman"/>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41158">
                <a:tc vMerge="1">
                  <a:txBody>
                    <a:bodyPr/>
                    <a:lstStyle/>
                    <a:p>
                      <a:endParaRPr lang="zh-CN" altLang="en-US"/>
                    </a:p>
                  </a:txBody>
                  <a:tcPr/>
                </a:tc>
                <a:tc>
                  <a:txBody>
                    <a:bodyPr/>
                    <a:lstStyle/>
                    <a:p>
                      <a:pPr algn="ctr" hangingPunct="0">
                        <a:lnSpc>
                          <a:spcPct val="150000"/>
                        </a:lnSpc>
                        <a:spcAft>
                          <a:spcPts val="0"/>
                        </a:spcAft>
                        <a:tabLst>
                          <a:tab pos="1710690" algn="l"/>
                          <a:tab pos="4231005" algn="l"/>
                          <a:tab pos="6751320" algn="l"/>
                        </a:tabLst>
                      </a:pPr>
                      <a:r>
                        <a:rPr lang="en-US" sz="2800" b="1">
                          <a:solidFill>
                            <a:srgbClr val="000000"/>
                          </a:solidFill>
                          <a:effectLst/>
                          <a:latin typeface="Times New Roman"/>
                          <a:ea typeface="宋体"/>
                          <a:cs typeface="Times New Roman"/>
                        </a:rPr>
                        <a:t>Animals</a:t>
                      </a:r>
                      <a:endParaRPr lang="zh-CN" sz="28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such</a:t>
                      </a:r>
                      <a:r>
                        <a:rPr lang="en-US" sz="2800">
                          <a:solidFill>
                            <a:srgbClr val="000000"/>
                          </a:solidFill>
                          <a:effectLst/>
                          <a:latin typeface="Times New Roman"/>
                          <a:ea typeface="仿宋"/>
                          <a:cs typeface="Times New Roman"/>
                        </a:rPr>
                        <a:t> </a:t>
                      </a:r>
                      <a:r>
                        <a:rPr lang="en-US" sz="2800">
                          <a:solidFill>
                            <a:srgbClr val="000000"/>
                          </a:solidFill>
                          <a:effectLst/>
                          <a:latin typeface="Times New Roman"/>
                          <a:ea typeface="宋体"/>
                          <a:cs typeface="Times New Roman"/>
                        </a:rPr>
                        <a:t>as</a:t>
                      </a:r>
                      <a:r>
                        <a:rPr lang="zh-CN" sz="2800">
                          <a:solidFill>
                            <a:srgbClr val="000000"/>
                          </a:solidFill>
                          <a:effectLst/>
                          <a:latin typeface="Times New Roman"/>
                          <a:ea typeface="宋体"/>
                          <a:cs typeface="Times New Roman"/>
                        </a:rPr>
                        <a:t>（</a:t>
                      </a:r>
                      <a:r>
                        <a:rPr lang="zh-CN" sz="2800">
                          <a:solidFill>
                            <a:srgbClr val="000000"/>
                          </a:solidFill>
                          <a:effectLst/>
                          <a:latin typeface="Times New Roman"/>
                          <a:ea typeface="楷体"/>
                          <a:cs typeface="Times New Roman"/>
                        </a:rPr>
                        <a:t>例如</a:t>
                      </a:r>
                      <a:r>
                        <a:rPr lang="zh-CN" sz="2800">
                          <a:solidFill>
                            <a:srgbClr val="000000"/>
                          </a:solidFill>
                          <a:effectLst/>
                          <a:latin typeface="Times New Roman"/>
                          <a:ea typeface="宋体"/>
                          <a:cs typeface="Times New Roman"/>
                        </a:rPr>
                        <a:t>）</a:t>
                      </a:r>
                      <a:r>
                        <a:rPr lang="en-US" sz="2800">
                          <a:solidFill>
                            <a:srgbClr val="000000"/>
                          </a:solidFill>
                          <a:effectLst/>
                          <a:latin typeface="Times New Roman"/>
                          <a:ea typeface="宋体"/>
                          <a:cs typeface="Times New Roman"/>
                        </a:rPr>
                        <a:t> 4</a:t>
                      </a:r>
                      <a:r>
                        <a:rPr lang="en-US" sz="2800">
                          <a:solidFill>
                            <a:srgbClr val="000000"/>
                          </a:solidFill>
                          <a:effectLst/>
                          <a:latin typeface="宋体"/>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r>
                        <a:rPr lang="en-US" sz="2800">
                          <a:solidFill>
                            <a:srgbClr val="000000"/>
                          </a:solidFill>
                          <a:effectLst/>
                          <a:latin typeface="Times New Roman"/>
                          <a:ea typeface="宋体"/>
                          <a:cs typeface="Times New Roman"/>
                        </a:rPr>
                        <a:t>and 5</a:t>
                      </a:r>
                      <a:r>
                        <a:rPr lang="en-US" sz="2800">
                          <a:solidFill>
                            <a:srgbClr val="000000"/>
                          </a:solidFill>
                          <a:effectLst/>
                          <a:latin typeface="宋体"/>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r>
                        <a:rPr lang="en-US" altLang="zh-CN" sz="2800" u="sng" smtClean="0">
                          <a:solidFill>
                            <a:schemeClr val="bg1"/>
                          </a:solidFill>
                          <a:effectLst/>
                          <a:uFill>
                            <a:solidFill>
                              <a:srgbClr val="000000"/>
                            </a:solidFill>
                          </a:uFill>
                          <a:latin typeface="Times New Roman"/>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endParaRPr lang="zh-CN" sz="2800">
                        <a:solidFill>
                          <a:srgbClr val="000000"/>
                        </a:solidFill>
                        <a:effectLst/>
                        <a:latin typeface="Times New Roman"/>
                        <a:ea typeface="宋体"/>
                        <a:cs typeface="Times New Roman"/>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35478">
                <a:tc vMerge="1">
                  <a:txBody>
                    <a:bodyPr/>
                    <a:lstStyle/>
                    <a:p>
                      <a:endParaRPr lang="zh-CN" altLang="en-US"/>
                    </a:p>
                  </a:txBody>
                  <a:tcPr/>
                </a:tc>
                <a:tc>
                  <a:txBody>
                    <a:bodyPr/>
                    <a:lstStyle/>
                    <a:p>
                      <a:pPr algn="ctr" hangingPunct="0">
                        <a:lnSpc>
                          <a:spcPct val="150000"/>
                        </a:lnSpc>
                        <a:spcAft>
                          <a:spcPts val="0"/>
                        </a:spcAft>
                        <a:tabLst>
                          <a:tab pos="1710690" algn="l"/>
                          <a:tab pos="4231005" algn="l"/>
                          <a:tab pos="6751320" algn="l"/>
                        </a:tabLst>
                      </a:pPr>
                      <a:r>
                        <a:rPr lang="en-US" sz="2800" b="1">
                          <a:solidFill>
                            <a:srgbClr val="000000"/>
                          </a:solidFill>
                          <a:effectLst/>
                          <a:latin typeface="Times New Roman"/>
                          <a:ea typeface="宋体"/>
                          <a:cs typeface="Times New Roman"/>
                        </a:rPr>
                        <a:t>Sport</a:t>
                      </a:r>
                      <a:r>
                        <a:rPr lang="zh-CN" sz="2800">
                          <a:solidFill>
                            <a:srgbClr val="000000"/>
                          </a:solidFill>
                          <a:effectLst/>
                          <a:latin typeface="Times New Roman"/>
                          <a:ea typeface="宋体"/>
                          <a:cs typeface="Times New Roman"/>
                        </a:rPr>
                        <a:t>（</a:t>
                      </a:r>
                      <a:r>
                        <a:rPr lang="zh-CN" sz="2800">
                          <a:solidFill>
                            <a:srgbClr val="000000"/>
                          </a:solidFill>
                          <a:effectLst/>
                          <a:latin typeface="Times New Roman"/>
                          <a:ea typeface="楷体"/>
                          <a:cs typeface="Times New Roman"/>
                        </a:rPr>
                        <a:t>运动</a:t>
                      </a:r>
                      <a:r>
                        <a:rPr lang="zh-CN" sz="2800">
                          <a:solidFill>
                            <a:srgbClr val="000000"/>
                          </a:solidFill>
                          <a:effectLst/>
                          <a:latin typeface="Times New Roman"/>
                          <a:ea typeface="宋体"/>
                          <a:cs typeface="Times New Roman"/>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can play 6</a:t>
                      </a:r>
                      <a:r>
                        <a:rPr lang="en-US" sz="2800">
                          <a:solidFill>
                            <a:srgbClr val="000000"/>
                          </a:solidFill>
                          <a:effectLst/>
                          <a:latin typeface="宋体"/>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r>
                        <a:rPr lang="en-US" altLang="zh-CN" sz="2800" u="sng" smtClean="0">
                          <a:solidFill>
                            <a:srgbClr val="000000"/>
                          </a:solidFill>
                          <a:effectLst/>
                          <a:uFill>
                            <a:solidFill>
                              <a:srgbClr val="000000"/>
                            </a:solidFill>
                          </a:uFill>
                          <a:latin typeface="Times New Roman"/>
                          <a:ea typeface="宋体"/>
                          <a:cs typeface="Times New Roman"/>
                        </a:rPr>
                        <a:t>    </a:t>
                      </a:r>
                      <a:r>
                        <a:rPr lang="zh-CN" sz="2800" u="sng">
                          <a:solidFill>
                            <a:srgbClr val="000000"/>
                          </a:solidFill>
                          <a:effectLst/>
                          <a:uFill>
                            <a:solidFill>
                              <a:srgbClr val="000000"/>
                            </a:solidFill>
                          </a:uFill>
                          <a:latin typeface="Times New Roman"/>
                          <a:ea typeface="宋体"/>
                          <a:cs typeface="Times New Roman"/>
                        </a:rPr>
                        <a:t>　</a:t>
                      </a:r>
                      <a:r>
                        <a:rPr lang="en-US" altLang="zh-CN" sz="2800" u="sng" smtClean="0">
                          <a:solidFill>
                            <a:schemeClr val="bg1"/>
                          </a:solidFill>
                          <a:effectLst/>
                          <a:uFill>
                            <a:solidFill>
                              <a:srgbClr val="000000"/>
                            </a:solidFill>
                          </a:uFill>
                          <a:latin typeface="Times New Roman"/>
                          <a:ea typeface="宋体"/>
                          <a:cs typeface="Times New Roman"/>
                        </a:rPr>
                        <a:t>.</a:t>
                      </a:r>
                      <a:endParaRPr lang="zh-CN" sz="2800">
                        <a:solidFill>
                          <a:schemeClr val="bg1"/>
                        </a:solidFill>
                        <a:effectLst/>
                        <a:latin typeface="Times New Roman"/>
                        <a:ea typeface="宋体"/>
                        <a:cs typeface="Times New Roman"/>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577551">
                <a:tc vMerge="1">
                  <a:txBody>
                    <a:bodyPr/>
                    <a:lstStyle/>
                    <a:p>
                      <a:endParaRPr lang="zh-CN" altLang="en-US"/>
                    </a:p>
                  </a:txBody>
                  <a:tcPr/>
                </a:tc>
                <a:tc>
                  <a:txBody>
                    <a:bodyPr/>
                    <a:lstStyle/>
                    <a:p>
                      <a:pPr algn="ctr" hangingPunct="0">
                        <a:lnSpc>
                          <a:spcPct val="150000"/>
                        </a:lnSpc>
                        <a:spcAft>
                          <a:spcPts val="0"/>
                        </a:spcAft>
                        <a:tabLst>
                          <a:tab pos="1710690" algn="l"/>
                          <a:tab pos="4231005" algn="l"/>
                          <a:tab pos="6751320" algn="l"/>
                        </a:tabLst>
                      </a:pPr>
                      <a:r>
                        <a:rPr lang="en-US" sz="2800" b="1">
                          <a:solidFill>
                            <a:srgbClr val="000000"/>
                          </a:solidFill>
                          <a:effectLst/>
                          <a:latin typeface="Times New Roman"/>
                          <a:ea typeface="宋体"/>
                          <a:cs typeface="Times New Roman"/>
                        </a:rPr>
                        <a:t>Tips</a:t>
                      </a:r>
                      <a:r>
                        <a:rPr lang="zh-CN" sz="2800">
                          <a:solidFill>
                            <a:srgbClr val="000000"/>
                          </a:solidFill>
                          <a:effectLst/>
                          <a:latin typeface="Times New Roman"/>
                          <a:ea typeface="宋体"/>
                          <a:cs typeface="Times New Roman"/>
                        </a:rPr>
                        <a:t>（</a:t>
                      </a:r>
                      <a:r>
                        <a:rPr lang="zh-CN" sz="2800">
                          <a:solidFill>
                            <a:srgbClr val="000000"/>
                          </a:solidFill>
                          <a:effectLst/>
                          <a:latin typeface="Times New Roman"/>
                          <a:ea typeface="楷体"/>
                          <a:cs typeface="Times New Roman"/>
                        </a:rPr>
                        <a:t>建议</a:t>
                      </a:r>
                      <a:r>
                        <a:rPr lang="zh-CN" sz="2800">
                          <a:solidFill>
                            <a:srgbClr val="000000"/>
                          </a:solidFill>
                          <a:effectLst/>
                          <a:latin typeface="Times New Roman"/>
                          <a:ea typeface="宋体"/>
                          <a:cs typeface="Times New Roman"/>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wear</a:t>
                      </a:r>
                      <a:r>
                        <a:rPr lang="zh-CN" sz="2800">
                          <a:solidFill>
                            <a:srgbClr val="000000"/>
                          </a:solidFill>
                          <a:effectLst/>
                          <a:latin typeface="Times New Roman"/>
                          <a:ea typeface="宋体"/>
                          <a:cs typeface="Times New Roman"/>
                        </a:rPr>
                        <a:t>（</a:t>
                      </a:r>
                      <a:r>
                        <a:rPr lang="zh-CN" sz="2800">
                          <a:solidFill>
                            <a:srgbClr val="000000"/>
                          </a:solidFill>
                          <a:effectLst/>
                          <a:latin typeface="Times New Roman"/>
                          <a:ea typeface="楷体"/>
                          <a:cs typeface="Times New Roman"/>
                        </a:rPr>
                        <a:t>穿</a:t>
                      </a:r>
                      <a:r>
                        <a:rPr lang="zh-CN" sz="2800">
                          <a:solidFill>
                            <a:srgbClr val="000000"/>
                          </a:solidFill>
                          <a:effectLst/>
                          <a:latin typeface="Times New Roman"/>
                          <a:ea typeface="宋体"/>
                          <a:cs typeface="Times New Roman"/>
                        </a:rPr>
                        <a:t>）</a:t>
                      </a:r>
                      <a:r>
                        <a:rPr lang="en-US" sz="2800">
                          <a:solidFill>
                            <a:srgbClr val="000000"/>
                          </a:solidFill>
                          <a:effectLst/>
                          <a:latin typeface="Times New Roman"/>
                          <a:ea typeface="宋体"/>
                          <a:cs typeface="Times New Roman"/>
                        </a:rPr>
                        <a:t> nice clothes and 7</a:t>
                      </a:r>
                      <a:r>
                        <a:rPr lang="en-US" sz="2800">
                          <a:solidFill>
                            <a:srgbClr val="000000"/>
                          </a:solidFill>
                          <a:effectLst/>
                          <a:latin typeface="宋体"/>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r>
                        <a:rPr lang="en-US" altLang="zh-CN" sz="2800" u="sng" smtClean="0">
                          <a:solidFill>
                            <a:schemeClr val="bg1"/>
                          </a:solidFill>
                          <a:effectLst/>
                          <a:uFill>
                            <a:solidFill>
                              <a:srgbClr val="000000"/>
                            </a:solidFill>
                          </a:uFill>
                          <a:latin typeface="Times New Roman"/>
                          <a:ea typeface="宋体"/>
                          <a:cs typeface="Times New Roman"/>
                        </a:rPr>
                        <a:t>.</a:t>
                      </a:r>
                      <a:r>
                        <a:rPr lang="en-US" altLang="zh-CN" sz="2800" smtClean="0">
                          <a:solidFill>
                            <a:srgbClr val="000000"/>
                          </a:solidFill>
                          <a:effectLst/>
                          <a:latin typeface="+mn-lt"/>
                          <a:ea typeface="+mn-ea"/>
                        </a:rPr>
                        <a:t>buy some food and 8</a:t>
                      </a:r>
                      <a:r>
                        <a:rPr lang="en-US" altLang="zh-CN" sz="2800" smtClean="0">
                          <a:solidFill>
                            <a:srgbClr val="000000"/>
                          </a:solidFill>
                          <a:effectLst/>
                          <a:latin typeface="宋体"/>
                          <a:cs typeface="Times New Roman"/>
                        </a:rPr>
                        <a:t>.</a:t>
                      </a:r>
                      <a:r>
                        <a:rPr lang="zh-CN" altLang="zh-CN" sz="2800" u="sng" smtClean="0">
                          <a:solidFill>
                            <a:srgbClr val="000000"/>
                          </a:solidFill>
                          <a:effectLst/>
                          <a:uFill>
                            <a:solidFill>
                              <a:srgbClr val="000000"/>
                            </a:solidFill>
                          </a:uFill>
                          <a:latin typeface="+mn-lt"/>
                          <a:ea typeface="+mn-ea"/>
                          <a:cs typeface="Times New Roman"/>
                        </a:rPr>
                        <a:t>　　　　</a:t>
                      </a:r>
                      <a:r>
                        <a:rPr lang="en-US" altLang="zh-CN" sz="2800" u="sng" smtClean="0">
                          <a:solidFill>
                            <a:schemeClr val="bg1"/>
                          </a:solidFill>
                          <a:effectLst/>
                          <a:uFill>
                            <a:solidFill>
                              <a:srgbClr val="000000"/>
                            </a:solidFill>
                          </a:uFill>
                          <a:latin typeface="+mn-lt"/>
                          <a:ea typeface="+mn-ea"/>
                          <a:cs typeface="Times New Roman"/>
                        </a:rPr>
                        <a:t>.</a:t>
                      </a:r>
                      <a:endParaRPr lang="zh-CN" sz="2800">
                        <a:solidFill>
                          <a:schemeClr val="bg1"/>
                        </a:solidFill>
                        <a:effectLst/>
                        <a:latin typeface="Times New Roman"/>
                        <a:ea typeface="宋体"/>
                        <a:cs typeface="Times New Roman"/>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3" name="矩形 2"/>
          <p:cNvSpPr/>
          <p:nvPr/>
        </p:nvSpPr>
        <p:spPr>
          <a:xfrm>
            <a:off x="6887294" y="1323102"/>
            <a:ext cx="974882" cy="523220"/>
          </a:xfrm>
          <a:prstGeom prst="rect">
            <a:avLst/>
          </a:prstGeom>
        </p:spPr>
        <p:txBody>
          <a:bodyPr wrap="none">
            <a:spAutoFit/>
          </a:bodyPr>
          <a:lstStyle/>
          <a:p>
            <a:r>
              <a:rPr lang="en-US" altLang="zh-CN"/>
              <a:t>three</a:t>
            </a:r>
            <a:endParaRPr lang="zh-CN" altLang="en-US"/>
          </a:p>
        </p:txBody>
      </p:sp>
      <p:sp>
        <p:nvSpPr>
          <p:cNvPr id="5" name="矩形 4"/>
          <p:cNvSpPr/>
          <p:nvPr/>
        </p:nvSpPr>
        <p:spPr>
          <a:xfrm>
            <a:off x="6212237" y="1987806"/>
            <a:ext cx="1162498" cy="523220"/>
          </a:xfrm>
          <a:prstGeom prst="rect">
            <a:avLst/>
          </a:prstGeom>
        </p:spPr>
        <p:txBody>
          <a:bodyPr wrap="none">
            <a:spAutoFit/>
          </a:bodyPr>
          <a:lstStyle/>
          <a:p>
            <a:r>
              <a:rPr lang="en-US" altLang="zh-CN"/>
              <a:t>apples</a:t>
            </a:r>
            <a:endParaRPr lang="zh-CN" altLang="en-US"/>
          </a:p>
        </p:txBody>
      </p:sp>
      <p:sp>
        <p:nvSpPr>
          <p:cNvPr id="6" name="矩形 5"/>
          <p:cNvSpPr/>
          <p:nvPr/>
        </p:nvSpPr>
        <p:spPr>
          <a:xfrm>
            <a:off x="8471470" y="1987806"/>
            <a:ext cx="1380506" cy="523220"/>
          </a:xfrm>
          <a:prstGeom prst="rect">
            <a:avLst/>
          </a:prstGeom>
        </p:spPr>
        <p:txBody>
          <a:bodyPr wrap="none">
            <a:spAutoFit/>
          </a:bodyPr>
          <a:lstStyle/>
          <a:p>
            <a:r>
              <a:rPr lang="en-US" altLang="zh-CN"/>
              <a:t>oranges</a:t>
            </a:r>
            <a:endParaRPr lang="zh-CN" altLang="en-US"/>
          </a:p>
        </p:txBody>
      </p:sp>
      <p:sp>
        <p:nvSpPr>
          <p:cNvPr id="7" name="矩形 6"/>
          <p:cNvSpPr/>
          <p:nvPr/>
        </p:nvSpPr>
        <p:spPr>
          <a:xfrm>
            <a:off x="8366178" y="2727050"/>
            <a:ext cx="803425" cy="523220"/>
          </a:xfrm>
          <a:prstGeom prst="rect">
            <a:avLst/>
          </a:prstGeom>
        </p:spPr>
        <p:txBody>
          <a:bodyPr wrap="none">
            <a:spAutoFit/>
          </a:bodyPr>
          <a:lstStyle/>
          <a:p>
            <a:r>
              <a:rPr lang="en-US" altLang="zh-CN"/>
              <a:t>pigs</a:t>
            </a:r>
            <a:endParaRPr lang="zh-CN" altLang="en-US"/>
          </a:p>
        </p:txBody>
      </p:sp>
      <p:sp>
        <p:nvSpPr>
          <p:cNvPr id="8" name="矩形 7"/>
          <p:cNvSpPr/>
          <p:nvPr/>
        </p:nvSpPr>
        <p:spPr>
          <a:xfrm>
            <a:off x="10631710" y="2798000"/>
            <a:ext cx="922047" cy="523220"/>
          </a:xfrm>
          <a:prstGeom prst="rect">
            <a:avLst/>
          </a:prstGeom>
        </p:spPr>
        <p:txBody>
          <a:bodyPr wrap="none">
            <a:spAutoFit/>
          </a:bodyPr>
          <a:lstStyle/>
          <a:p>
            <a:r>
              <a:rPr lang="en-US" altLang="zh-CN"/>
              <a:t>cows</a:t>
            </a:r>
            <a:endParaRPr lang="zh-CN" altLang="en-US"/>
          </a:p>
        </p:txBody>
      </p:sp>
      <p:sp>
        <p:nvSpPr>
          <p:cNvPr id="10" name="矩形 9"/>
          <p:cNvSpPr/>
          <p:nvPr/>
        </p:nvSpPr>
        <p:spPr>
          <a:xfrm>
            <a:off x="6892572" y="3537244"/>
            <a:ext cx="1362874" cy="523220"/>
          </a:xfrm>
          <a:prstGeom prst="rect">
            <a:avLst/>
          </a:prstGeom>
        </p:spPr>
        <p:txBody>
          <a:bodyPr wrap="none">
            <a:spAutoFit/>
          </a:bodyPr>
          <a:lstStyle/>
          <a:p>
            <a:r>
              <a:rPr lang="en-US" altLang="zh-CN"/>
              <a:t>football</a:t>
            </a:r>
            <a:endParaRPr lang="zh-CN" altLang="en-US"/>
          </a:p>
        </p:txBody>
      </p:sp>
      <p:sp>
        <p:nvSpPr>
          <p:cNvPr id="11" name="矩形 10"/>
          <p:cNvSpPr/>
          <p:nvPr/>
        </p:nvSpPr>
        <p:spPr>
          <a:xfrm>
            <a:off x="10043800" y="4381912"/>
            <a:ext cx="1091966" cy="523220"/>
          </a:xfrm>
          <a:prstGeom prst="rect">
            <a:avLst/>
          </a:prstGeom>
        </p:spPr>
        <p:txBody>
          <a:bodyPr wrap="none">
            <a:spAutoFit/>
          </a:bodyPr>
          <a:lstStyle/>
          <a:p>
            <a:r>
              <a:rPr lang="en-US" altLang="zh-CN"/>
              <a:t> shoes</a:t>
            </a:r>
            <a:endParaRPr lang="zh-CN" altLang="en-US"/>
          </a:p>
        </p:txBody>
      </p:sp>
      <p:sp>
        <p:nvSpPr>
          <p:cNvPr id="12" name="矩形 11"/>
          <p:cNvSpPr/>
          <p:nvPr/>
        </p:nvSpPr>
        <p:spPr>
          <a:xfrm>
            <a:off x="7895406" y="5012142"/>
            <a:ext cx="1183337" cy="523220"/>
          </a:xfrm>
          <a:prstGeom prst="rect">
            <a:avLst/>
          </a:prstGeom>
        </p:spPr>
        <p:txBody>
          <a:bodyPr wrap="none">
            <a:spAutoFit/>
          </a:bodyPr>
          <a:lstStyle/>
          <a:p>
            <a:r>
              <a:rPr lang="en-US" altLang="zh-CN"/>
              <a:t>drinks</a:t>
            </a:r>
            <a:endParaRPr lang="zh-CN" altLang="en-US"/>
          </a:p>
        </p:txBody>
      </p:sp>
    </p:spTree>
    <p:extLst>
      <p:ext uri="{BB962C8B-B14F-4D97-AF65-F5344CB8AC3E}">
        <p14:creationId xmlns:p14="http://schemas.microsoft.com/office/powerpoint/2010/main" val="4091984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algn="ctr" hangingPunct="0">
              <a:spcAft>
                <a:spcPts val="0"/>
              </a:spcAft>
              <a:tabLst>
                <a:tab pos="1710690" algn="l"/>
                <a:tab pos="4231005" algn="l"/>
                <a:tab pos="6751320" algn="l"/>
              </a:tabLst>
            </a:pPr>
            <a:r>
              <a:rPr lang="zh-CN" altLang="zh-CN" smtClean="0">
                <a:solidFill>
                  <a:srgbClr val="00AEEF"/>
                </a:solidFill>
                <a:ea typeface="黑体"/>
                <a:cs typeface="Times New Roman"/>
              </a:rPr>
              <a:t>笔试</a:t>
            </a:r>
            <a:r>
              <a:rPr lang="zh-CN" altLang="zh-CN">
                <a:solidFill>
                  <a:srgbClr val="00AEEF"/>
                </a:solidFill>
                <a:ea typeface="黑体"/>
                <a:cs typeface="Times New Roman"/>
              </a:rPr>
              <a:t>部分</a:t>
            </a:r>
            <a:r>
              <a:rPr lang="zh-CN" altLang="zh-CN">
                <a:solidFill>
                  <a:srgbClr val="00AEEF"/>
                </a:solidFill>
                <a:cs typeface="Times New Roman"/>
              </a:rPr>
              <a:t>（</a:t>
            </a:r>
            <a:r>
              <a:rPr lang="en-US" altLang="zh-CN">
                <a:solidFill>
                  <a:srgbClr val="00AEEF"/>
                </a:solidFill>
                <a:cs typeface="Times New Roman"/>
              </a:rPr>
              <a:t>70</a:t>
            </a:r>
            <a:r>
              <a:rPr lang="zh-CN" altLang="zh-CN">
                <a:solidFill>
                  <a:srgbClr val="00AEEF"/>
                </a:solidFill>
                <a:ea typeface="楷体"/>
                <a:cs typeface="Times New Roman"/>
              </a:rPr>
              <a:t>分</a:t>
            </a:r>
            <a:r>
              <a:rPr lang="zh-CN" altLang="zh-CN">
                <a:solidFill>
                  <a:srgbClr val="00AEEF"/>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ea typeface="黑体"/>
                <a:cs typeface="Times New Roman"/>
              </a:rPr>
              <a:t>六、读句子</a:t>
            </a:r>
            <a:r>
              <a:rPr lang="zh-CN" altLang="zh-CN">
                <a:solidFill>
                  <a:srgbClr val="000000"/>
                </a:solidFill>
                <a:cs typeface="Times New Roman"/>
              </a:rPr>
              <a:t>，</a:t>
            </a:r>
            <a:r>
              <a:rPr lang="zh-CN" altLang="zh-CN">
                <a:solidFill>
                  <a:srgbClr val="000000"/>
                </a:solidFill>
                <a:ea typeface="黑体"/>
                <a:cs typeface="Times New Roman"/>
              </a:rPr>
              <a:t>选出画线部分发音与其他两个不同的单词</a:t>
            </a:r>
            <a:r>
              <a:rPr lang="zh-CN" altLang="zh-CN">
                <a:solidFill>
                  <a:srgbClr val="000000"/>
                </a:solidFill>
                <a:cs typeface="Times New Roman"/>
              </a:rPr>
              <a:t>，</a:t>
            </a:r>
            <a:r>
              <a:rPr lang="zh-CN" altLang="zh-CN">
                <a:solidFill>
                  <a:srgbClr val="000000"/>
                </a:solidFill>
                <a:ea typeface="黑体"/>
                <a:cs typeface="Times New Roman"/>
              </a:rPr>
              <a:t>把单词写在横线上。</a:t>
            </a:r>
            <a:r>
              <a:rPr lang="zh-CN" altLang="zh-CN">
                <a:solidFill>
                  <a:srgbClr val="000000"/>
                </a:solidFill>
                <a:cs typeface="Times New Roman"/>
              </a:rPr>
              <a:t>（</a:t>
            </a:r>
            <a:r>
              <a:rPr lang="en-US" altLang="zh-CN">
                <a:solidFill>
                  <a:srgbClr val="000000"/>
                </a:solidFill>
                <a:cs typeface="Times New Roman"/>
              </a:rPr>
              <a:t>5</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I get fi</a:t>
            </a:r>
            <a:r>
              <a:rPr lang="en-US" altLang="zh-CN" u="sng">
                <a:solidFill>
                  <a:srgbClr val="000000"/>
                </a:solidFill>
                <a:uFill>
                  <a:solidFill>
                    <a:srgbClr val="000000"/>
                  </a:solidFill>
                </a:uFill>
                <a:cs typeface="Times New Roman"/>
              </a:rPr>
              <a:t>v</a:t>
            </a:r>
            <a:r>
              <a:rPr lang="en-US" altLang="zh-CN">
                <a:solidFill>
                  <a:srgbClr val="000000"/>
                </a:solidFill>
                <a:cs typeface="Times New Roman"/>
              </a:rPr>
              <a:t>e </a:t>
            </a:r>
            <a:r>
              <a:rPr lang="en-US" altLang="zh-CN" u="sng">
                <a:solidFill>
                  <a:srgbClr val="000000"/>
                </a:solidFill>
                <a:uFill>
                  <a:solidFill>
                    <a:srgbClr val="000000"/>
                  </a:solidFill>
                </a:uFill>
                <a:cs typeface="Times New Roman"/>
              </a:rPr>
              <a:t>f</a:t>
            </a:r>
            <a:r>
              <a:rPr lang="en-US" altLang="zh-CN">
                <a:solidFill>
                  <a:srgbClr val="000000"/>
                </a:solidFill>
                <a:cs typeface="Times New Roman"/>
              </a:rPr>
              <a:t>ans from my </a:t>
            </a:r>
            <a:r>
              <a:rPr lang="en-US" altLang="zh-CN" u="sng">
                <a:solidFill>
                  <a:srgbClr val="000000"/>
                </a:solidFill>
                <a:uFill>
                  <a:solidFill>
                    <a:srgbClr val="000000"/>
                  </a:solidFill>
                </a:uFill>
                <a:cs typeface="Times New Roman"/>
              </a:rPr>
              <a:t>f</a:t>
            </a:r>
            <a:r>
              <a:rPr lang="en-US" altLang="zh-CN">
                <a:solidFill>
                  <a:srgbClr val="000000"/>
                </a:solidFill>
                <a:cs typeface="Times New Roman"/>
              </a:rPr>
              <a:t>riends</a:t>
            </a:r>
            <a:r>
              <a:rPr lang="en-US" altLang="zh-CN" smtClean="0">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	</a:t>
            </a:r>
            <a:r>
              <a:rPr lang="zh-CN" altLang="zh-CN" u="sng">
                <a:solidFill>
                  <a:srgbClr val="000000"/>
                </a:solidFill>
                <a:uFill>
                  <a:solidFill>
                    <a:srgbClr val="000000"/>
                  </a:solidFill>
                </a:uFill>
                <a:cs typeface="Times New Roman"/>
              </a:rPr>
              <a:t>　　　</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2</a:t>
            </a:r>
            <a:r>
              <a:rPr lang="en-US" altLang="zh-CN" smtClean="0">
                <a:solidFill>
                  <a:srgbClr val="000000"/>
                </a:solidFill>
                <a:latin typeface="宋体"/>
                <a:cs typeface="Times New Roman"/>
              </a:rPr>
              <a:t>.</a:t>
            </a:r>
            <a:r>
              <a:rPr lang="en-US" altLang="zh-CN" smtClean="0">
                <a:solidFill>
                  <a:srgbClr val="000000"/>
                </a:solidFill>
                <a:cs typeface="Times New Roman"/>
              </a:rPr>
              <a:t>Su </a:t>
            </a:r>
            <a:r>
              <a:rPr lang="en-US" altLang="zh-CN">
                <a:solidFill>
                  <a:srgbClr val="000000"/>
                </a:solidFill>
                <a:cs typeface="Times New Roman"/>
              </a:rPr>
              <a:t>Hai and Su Yang sell toy</a:t>
            </a:r>
            <a:r>
              <a:rPr lang="en-US" altLang="zh-CN" u="sng">
                <a:solidFill>
                  <a:srgbClr val="000000"/>
                </a:solidFill>
                <a:uFill>
                  <a:solidFill>
                    <a:srgbClr val="000000"/>
                  </a:solidFill>
                </a:uFill>
                <a:cs typeface="Times New Roman"/>
              </a:rPr>
              <a:t>s</a:t>
            </a:r>
            <a:r>
              <a:rPr lang="en-US" altLang="zh-CN">
                <a:solidFill>
                  <a:srgbClr val="000000"/>
                </a:solidFill>
                <a:cs typeface="Times New Roman"/>
              </a:rPr>
              <a:t>,fan</a:t>
            </a:r>
            <a:r>
              <a:rPr lang="en-US" altLang="zh-CN" u="sng">
                <a:solidFill>
                  <a:srgbClr val="000000"/>
                </a:solidFill>
                <a:uFill>
                  <a:solidFill>
                    <a:srgbClr val="000000"/>
                  </a:solidFill>
                </a:uFill>
                <a:cs typeface="Times New Roman"/>
              </a:rPr>
              <a:t>s</a:t>
            </a:r>
            <a:r>
              <a:rPr lang="en-US" altLang="zh-CN">
                <a:solidFill>
                  <a:srgbClr val="000000"/>
                </a:solidFill>
                <a:cs typeface="Times New Roman"/>
              </a:rPr>
              <a:t> and clock</a:t>
            </a:r>
            <a:r>
              <a:rPr lang="en-US" altLang="zh-CN" u="sng">
                <a:solidFill>
                  <a:srgbClr val="000000"/>
                </a:solidFill>
                <a:uFill>
                  <a:solidFill>
                    <a:srgbClr val="000000"/>
                  </a:solidFill>
                </a:uFill>
                <a:cs typeface="Times New Roman"/>
              </a:rPr>
              <a:t>s</a:t>
            </a:r>
            <a:r>
              <a:rPr lang="en-US" altLang="zh-CN" smtClean="0">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r>
              <a:rPr lang="zh-CN" altLang="zh-CN" u="sng">
                <a:solidFill>
                  <a:srgbClr val="000000"/>
                </a:solidFill>
                <a:uFill>
                  <a:solidFill>
                    <a:srgbClr val="000000"/>
                  </a:solidFill>
                </a:uFill>
                <a:cs typeface="Times New Roman"/>
              </a:rPr>
              <a:t>　　　　　　　　</a:t>
            </a:r>
            <a:endParaRPr lang="en-US" altLang="zh-CN" sz="1400">
              <a:solidFill>
                <a:srgbClr val="000000"/>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The </a:t>
            </a:r>
            <a:r>
              <a:rPr lang="en-US" altLang="zh-CN" u="sng">
                <a:solidFill>
                  <a:srgbClr val="000000"/>
                </a:solidFill>
                <a:uFill>
                  <a:solidFill>
                    <a:srgbClr val="000000"/>
                  </a:solidFill>
                </a:uFill>
                <a:cs typeface="Times New Roman"/>
              </a:rPr>
              <a:t>g</a:t>
            </a:r>
            <a:r>
              <a:rPr lang="en-US" altLang="zh-CN">
                <a:solidFill>
                  <a:srgbClr val="000000"/>
                </a:solidFill>
                <a:cs typeface="Times New Roman"/>
              </a:rPr>
              <a:t>irl wants me to </a:t>
            </a:r>
            <a:r>
              <a:rPr lang="en-US" altLang="zh-CN" u="sng">
                <a:solidFill>
                  <a:srgbClr val="000000"/>
                </a:solidFill>
                <a:uFill>
                  <a:solidFill>
                    <a:srgbClr val="000000"/>
                  </a:solidFill>
                </a:uFill>
                <a:cs typeface="Times New Roman"/>
              </a:rPr>
              <a:t>g</a:t>
            </a:r>
            <a:r>
              <a:rPr lang="en-US" altLang="zh-CN">
                <a:solidFill>
                  <a:srgbClr val="000000"/>
                </a:solidFill>
                <a:cs typeface="Times New Roman"/>
              </a:rPr>
              <a:t>o and get the oran</a:t>
            </a:r>
            <a:r>
              <a:rPr lang="en-US" altLang="zh-CN" u="sng">
                <a:solidFill>
                  <a:srgbClr val="000000"/>
                </a:solidFill>
                <a:uFill>
                  <a:solidFill>
                    <a:srgbClr val="000000"/>
                  </a:solidFill>
                </a:uFill>
                <a:cs typeface="Times New Roman"/>
              </a:rPr>
              <a:t>ge</a:t>
            </a:r>
            <a:r>
              <a:rPr lang="en-US" altLang="zh-CN">
                <a:solidFill>
                  <a:srgbClr val="000000"/>
                </a:solidFill>
                <a:cs typeface="Times New Roman"/>
              </a:rPr>
              <a:t> for her</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u="sng">
                <a:solidFill>
                  <a:schemeClr val="bg1"/>
                </a:solidFill>
                <a:uFill>
                  <a:solidFill>
                    <a:srgbClr val="000000"/>
                  </a:solidFill>
                </a:uFill>
                <a:cs typeface="Times New Roman"/>
              </a:rPr>
              <a:t>.</a:t>
            </a:r>
            <a:endParaRPr lang="zh-CN" altLang="zh-CN" sz="1400">
              <a:solidFill>
                <a:schemeClr val="bg1"/>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The </a:t>
            </a:r>
            <a:r>
              <a:rPr lang="en-US" altLang="zh-CN" u="sng">
                <a:solidFill>
                  <a:srgbClr val="000000"/>
                </a:solidFill>
                <a:uFill>
                  <a:solidFill>
                    <a:srgbClr val="000000"/>
                  </a:solidFill>
                </a:uFill>
                <a:cs typeface="Times New Roman"/>
              </a:rPr>
              <a:t>l</a:t>
            </a:r>
            <a:r>
              <a:rPr lang="en-US" altLang="zh-CN">
                <a:solidFill>
                  <a:srgbClr val="000000"/>
                </a:solidFill>
                <a:cs typeface="Times New Roman"/>
              </a:rPr>
              <a:t>ittle boy likes to f</a:t>
            </a:r>
            <a:r>
              <a:rPr lang="en-US" altLang="zh-CN" u="sng">
                <a:solidFill>
                  <a:srgbClr val="000000"/>
                </a:solidFill>
                <a:uFill>
                  <a:solidFill>
                    <a:srgbClr val="000000"/>
                  </a:solidFill>
                </a:uFill>
                <a:cs typeface="Times New Roman"/>
              </a:rPr>
              <a:t>l</a:t>
            </a:r>
            <a:r>
              <a:rPr lang="en-US" altLang="zh-CN">
                <a:solidFill>
                  <a:srgbClr val="000000"/>
                </a:solidFill>
                <a:cs typeface="Times New Roman"/>
              </a:rPr>
              <a:t>y kites after schoo</a:t>
            </a:r>
            <a:r>
              <a:rPr lang="en-US" altLang="zh-CN" u="sng">
                <a:solidFill>
                  <a:srgbClr val="000000"/>
                </a:solidFill>
                <a:uFill>
                  <a:solidFill>
                    <a:srgbClr val="000000"/>
                  </a:solidFill>
                </a:uFill>
                <a:cs typeface="Times New Roman"/>
              </a:rPr>
              <a:t>l</a:t>
            </a:r>
            <a:r>
              <a:rPr lang="en-US" altLang="zh-CN">
                <a:solidFill>
                  <a:srgbClr val="000000"/>
                </a:solidFill>
                <a:latin typeface="宋体"/>
                <a:cs typeface="Times New Roman"/>
              </a:rPr>
              <a:t>.</a:t>
            </a:r>
            <a:r>
              <a:rPr lang="en-US" altLang="zh-CN">
                <a:solidFill>
                  <a:srgbClr val="000000"/>
                </a:solidFill>
                <a:cs typeface="Times New Roman"/>
              </a:rPr>
              <a:t>	</a:t>
            </a:r>
            <a:r>
              <a:rPr lang="zh-CN" altLang="zh-CN" u="sng">
                <a:solidFill>
                  <a:srgbClr val="000000"/>
                </a:solidFill>
                <a:uFill>
                  <a:solidFill>
                    <a:srgbClr val="000000"/>
                  </a:solidFill>
                </a:uFill>
                <a:cs typeface="Times New Roman"/>
              </a:rPr>
              <a:t>　　　　</a:t>
            </a:r>
            <a:r>
              <a:rPr lang="en-US" altLang="zh-CN" u="sng">
                <a:solidFill>
                  <a:schemeClr val="bg1"/>
                </a:solidFill>
                <a:uFill>
                  <a:solidFill>
                    <a:srgbClr val="000000"/>
                  </a:solidFill>
                </a:uFill>
                <a:cs typeface="Times New Roman"/>
              </a:rPr>
              <a:t>.</a:t>
            </a:r>
            <a:endParaRPr lang="zh-CN" altLang="zh-CN" sz="1400">
              <a:solidFill>
                <a:schemeClr val="bg1"/>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Mi</a:t>
            </a:r>
            <a:r>
              <a:rPr lang="en-US" altLang="zh-CN" u="sng">
                <a:solidFill>
                  <a:srgbClr val="000000"/>
                </a:solidFill>
                <a:uFill>
                  <a:solidFill>
                    <a:srgbClr val="000000"/>
                  </a:solidFill>
                </a:uFill>
                <a:cs typeface="Times New Roman"/>
              </a:rPr>
              <a:t>ss</a:t>
            </a:r>
            <a:r>
              <a:rPr lang="en-US" altLang="zh-CN">
                <a:solidFill>
                  <a:srgbClr val="000000"/>
                </a:solidFill>
                <a:cs typeface="Times New Roman"/>
              </a:rPr>
              <a:t> Fo</a:t>
            </a:r>
            <a:r>
              <a:rPr lang="en-US" altLang="zh-CN" u="sng">
                <a:solidFill>
                  <a:srgbClr val="000000"/>
                </a:solidFill>
                <a:uFill>
                  <a:solidFill>
                    <a:srgbClr val="000000"/>
                  </a:solidFill>
                </a:uFill>
                <a:cs typeface="Times New Roman"/>
              </a:rPr>
              <a:t>x</a:t>
            </a:r>
            <a:r>
              <a:rPr lang="en-US" altLang="zh-CN">
                <a:solidFill>
                  <a:srgbClr val="000000"/>
                </a:solidFill>
                <a:cs typeface="Times New Roman"/>
              </a:rPr>
              <a:t> takes a taxi at si</a:t>
            </a:r>
            <a:r>
              <a:rPr lang="en-US" altLang="zh-CN" u="sng">
                <a:solidFill>
                  <a:srgbClr val="000000"/>
                </a:solidFill>
                <a:uFill>
                  <a:solidFill>
                    <a:srgbClr val="000000"/>
                  </a:solidFill>
                </a:uFill>
                <a:cs typeface="Times New Roman"/>
              </a:rPr>
              <a:t>x</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	</a:t>
            </a:r>
            <a:r>
              <a:rPr lang="zh-CN" altLang="zh-CN" u="sng">
                <a:solidFill>
                  <a:srgbClr val="000000"/>
                </a:solidFill>
                <a:uFill>
                  <a:solidFill>
                    <a:srgbClr val="000000"/>
                  </a:solidFill>
                </a:uFill>
                <a:cs typeface="Times New Roman"/>
              </a:rPr>
              <a:t>　　　　</a:t>
            </a:r>
            <a:endParaRPr lang="zh-CN" altLang="zh-CN" sz="1400">
              <a:solidFill>
                <a:srgbClr val="000000"/>
              </a:solidFill>
              <a:cs typeface="Times New Roman"/>
            </a:endParaRPr>
          </a:p>
        </p:txBody>
      </p:sp>
      <p:sp>
        <p:nvSpPr>
          <p:cNvPr id="3" name="矩形 2"/>
          <p:cNvSpPr/>
          <p:nvPr/>
        </p:nvSpPr>
        <p:spPr>
          <a:xfrm>
            <a:off x="5659840" y="2780928"/>
            <a:ext cx="832279" cy="523220"/>
          </a:xfrm>
          <a:prstGeom prst="rect">
            <a:avLst/>
          </a:prstGeom>
        </p:spPr>
        <p:txBody>
          <a:bodyPr wrap="none">
            <a:spAutoFit/>
          </a:bodyPr>
          <a:lstStyle/>
          <a:p>
            <a:r>
              <a:rPr lang="en-US" altLang="zh-CN"/>
              <a:t> five</a:t>
            </a:r>
            <a:endParaRPr lang="zh-CN" altLang="en-US"/>
          </a:p>
        </p:txBody>
      </p:sp>
      <p:sp>
        <p:nvSpPr>
          <p:cNvPr id="6" name="矩形 5"/>
          <p:cNvSpPr/>
          <p:nvPr/>
        </p:nvSpPr>
        <p:spPr>
          <a:xfrm>
            <a:off x="7471200" y="3423935"/>
            <a:ext cx="1120820" cy="523220"/>
          </a:xfrm>
          <a:prstGeom prst="rect">
            <a:avLst/>
          </a:prstGeom>
        </p:spPr>
        <p:txBody>
          <a:bodyPr wrap="none">
            <a:spAutoFit/>
          </a:bodyPr>
          <a:lstStyle/>
          <a:p>
            <a:r>
              <a:rPr lang="en-US" altLang="zh-CN"/>
              <a:t>clocks</a:t>
            </a:r>
            <a:endParaRPr lang="zh-CN" altLang="en-US"/>
          </a:p>
        </p:txBody>
      </p:sp>
      <p:sp>
        <p:nvSpPr>
          <p:cNvPr id="8" name="矩形 7"/>
          <p:cNvSpPr/>
          <p:nvPr/>
        </p:nvSpPr>
        <p:spPr>
          <a:xfrm>
            <a:off x="8152780" y="4004829"/>
            <a:ext cx="1241045" cy="523220"/>
          </a:xfrm>
          <a:prstGeom prst="rect">
            <a:avLst/>
          </a:prstGeom>
        </p:spPr>
        <p:txBody>
          <a:bodyPr wrap="none">
            <a:spAutoFit/>
          </a:bodyPr>
          <a:lstStyle/>
          <a:p>
            <a:r>
              <a:rPr lang="en-US" altLang="zh-CN"/>
              <a:t>orange</a:t>
            </a:r>
            <a:endParaRPr lang="zh-CN" altLang="en-US"/>
          </a:p>
        </p:txBody>
      </p:sp>
      <p:sp>
        <p:nvSpPr>
          <p:cNvPr id="9" name="矩形 8"/>
          <p:cNvSpPr/>
          <p:nvPr/>
        </p:nvSpPr>
        <p:spPr>
          <a:xfrm>
            <a:off x="7225074" y="4709202"/>
            <a:ext cx="1141659" cy="523220"/>
          </a:xfrm>
          <a:prstGeom prst="rect">
            <a:avLst/>
          </a:prstGeom>
        </p:spPr>
        <p:txBody>
          <a:bodyPr wrap="none">
            <a:spAutoFit/>
          </a:bodyPr>
          <a:lstStyle/>
          <a:p>
            <a:r>
              <a:rPr lang="en-US" altLang="zh-CN"/>
              <a:t>school</a:t>
            </a:r>
            <a:endParaRPr lang="zh-CN" altLang="en-US"/>
          </a:p>
        </p:txBody>
      </p:sp>
      <p:sp>
        <p:nvSpPr>
          <p:cNvPr id="10" name="矩形 9"/>
          <p:cNvSpPr/>
          <p:nvPr/>
        </p:nvSpPr>
        <p:spPr>
          <a:xfrm>
            <a:off x="5030534" y="5358774"/>
            <a:ext cx="901209" cy="523220"/>
          </a:xfrm>
          <a:prstGeom prst="rect">
            <a:avLst/>
          </a:prstGeom>
        </p:spPr>
        <p:txBody>
          <a:bodyPr wrap="none">
            <a:spAutoFit/>
          </a:bodyPr>
          <a:lstStyle/>
          <a:p>
            <a:r>
              <a:rPr lang="en-US" altLang="zh-CN"/>
              <a:t>Miss</a:t>
            </a:r>
            <a:endParaRPr lang="zh-CN" altLang="en-US"/>
          </a:p>
        </p:txBody>
      </p:sp>
    </p:spTree>
    <p:extLst>
      <p:ext uri="{BB962C8B-B14F-4D97-AF65-F5344CB8AC3E}">
        <p14:creationId xmlns:p14="http://schemas.microsoft.com/office/powerpoint/2010/main" val="900495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8"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1710690" algn="l"/>
                <a:tab pos="4231005" algn="l"/>
                <a:tab pos="6751320" algn="l"/>
              </a:tabLst>
            </a:pPr>
            <a:r>
              <a:rPr lang="zh-CN" altLang="zh-CN">
                <a:solidFill>
                  <a:srgbClr val="000000"/>
                </a:solidFill>
                <a:ea typeface="黑体"/>
                <a:cs typeface="Times New Roman"/>
              </a:rPr>
              <a:t>七、词汇运用。</a:t>
            </a:r>
            <a:r>
              <a:rPr lang="zh-CN" altLang="zh-CN">
                <a:solidFill>
                  <a:srgbClr val="000000"/>
                </a:solidFill>
                <a:cs typeface="Times New Roman"/>
              </a:rPr>
              <a:t>（</a:t>
            </a:r>
            <a:r>
              <a:rPr lang="en-US" altLang="zh-CN">
                <a:solidFill>
                  <a:srgbClr val="000000"/>
                </a:solidFill>
                <a:cs typeface="Times New Roman"/>
              </a:rPr>
              <a:t>15</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zh-CN" altLang="zh-CN">
                <a:solidFill>
                  <a:srgbClr val="000000"/>
                </a:solidFill>
                <a:cs typeface="Times New Roman"/>
              </a:rPr>
              <a:t>根据句意及提示填空。（</a:t>
            </a:r>
            <a:r>
              <a:rPr lang="en-US" altLang="zh-CN">
                <a:solidFill>
                  <a:srgbClr val="000000"/>
                </a:solidFill>
                <a:cs typeface="Times New Roman"/>
              </a:rPr>
              <a:t>6</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We like to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zh-CN" altLang="zh-CN">
                <a:solidFill>
                  <a:srgbClr val="000000"/>
                </a:solidFill>
                <a:ea typeface="楷体"/>
                <a:cs typeface="Times New Roman"/>
              </a:rPr>
              <a:t>吃</a:t>
            </a:r>
            <a:r>
              <a:rPr lang="zh-CN" altLang="zh-CN">
                <a:solidFill>
                  <a:srgbClr val="000000"/>
                </a:solidFill>
                <a:cs typeface="Times New Roman"/>
              </a:rPr>
              <a:t>）</a:t>
            </a:r>
            <a:r>
              <a:rPr lang="en-US" altLang="zh-CN">
                <a:solidFill>
                  <a:srgbClr val="000000"/>
                </a:solidFill>
                <a:cs typeface="Times New Roman"/>
              </a:rPr>
              <a:t> ice creams in summer</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2</a:t>
            </a:r>
            <a:r>
              <a:rPr lang="en-US" altLang="zh-CN" smtClean="0">
                <a:solidFill>
                  <a:srgbClr val="000000"/>
                </a:solidFill>
                <a:latin typeface="宋体"/>
                <a:cs typeface="Times New Roman"/>
              </a:rPr>
              <a:t>.</a:t>
            </a:r>
            <a:r>
              <a:rPr lang="en-US" altLang="zh-CN" smtClean="0">
                <a:solidFill>
                  <a:srgbClr val="000000"/>
                </a:solidFill>
                <a:cs typeface="Times New Roman"/>
              </a:rPr>
              <a:t>Look </a:t>
            </a:r>
            <a:r>
              <a:rPr lang="en-US" altLang="zh-CN">
                <a:solidFill>
                  <a:srgbClr val="000000"/>
                </a:solidFill>
                <a:cs typeface="Times New Roman"/>
              </a:rPr>
              <a:t>at the </a:t>
            </a:r>
            <a:r>
              <a:rPr lang="zh-CN" altLang="zh-CN" u="sng">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zh-CN" altLang="zh-CN">
                <a:solidFill>
                  <a:srgbClr val="000000"/>
                </a:solidFill>
                <a:ea typeface="楷体"/>
                <a:cs typeface="Times New Roman"/>
              </a:rPr>
              <a:t>黑色的袜子</a:t>
            </a:r>
            <a:r>
              <a:rPr lang="zh-CN" altLang="zh-CN">
                <a:solidFill>
                  <a:srgbClr val="000000"/>
                </a:solidFill>
                <a:cs typeface="Times New Roman"/>
              </a:rPr>
              <a:t>）</a:t>
            </a:r>
            <a:r>
              <a:rPr lang="en-US" altLang="zh-CN">
                <a:solidFill>
                  <a:srgbClr val="000000"/>
                </a:solidFill>
                <a:cs typeface="Times New Roman"/>
              </a:rPr>
              <a:t> on the sofa</a:t>
            </a:r>
            <a:r>
              <a:rPr lang="en-US" altLang="zh-CN">
                <a:solidFill>
                  <a:srgbClr val="000000"/>
                </a:solidFill>
                <a:latin typeface="宋体"/>
                <a:cs typeface="Times New Roman"/>
              </a:rPr>
              <a:t>.</a:t>
            </a:r>
            <a:r>
              <a:rPr lang="en-US" altLang="zh-CN">
                <a:solidFill>
                  <a:srgbClr val="000000"/>
                </a:solidFill>
                <a:cs typeface="Times New Roman"/>
              </a:rPr>
              <a:t>I like them very much</a:t>
            </a:r>
            <a:r>
              <a:rPr lang="en-US" altLang="zh-CN" smtClean="0">
                <a:solidFill>
                  <a:srgbClr val="000000"/>
                </a:solidFill>
                <a:latin typeface="宋体"/>
                <a:cs typeface="Times New Roman"/>
              </a:rPr>
              <a:t>.</a:t>
            </a:r>
          </a:p>
          <a:p>
            <a:pPr eaLnBrk="1" hangingPunct="0">
              <a:spcAft>
                <a:spcPts val="0"/>
              </a:spcAft>
              <a:tabLst>
                <a:tab pos="1710690" algn="l"/>
                <a:tab pos="4231005" algn="l"/>
                <a:tab pos="6751320" algn="l"/>
              </a:tabLst>
            </a:pP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a:t>
            </a:r>
            <a:r>
              <a:rPr lang="zh-CN" altLang="zh-CN" u="sng">
                <a:solidFill>
                  <a:srgbClr val="000000"/>
                </a:solidFill>
                <a:uFill>
                  <a:solidFill>
                    <a:srgbClr val="000000"/>
                  </a:solidFill>
                </a:uFill>
                <a:cs typeface="Times New Roman"/>
              </a:rPr>
              <a:t>　　　　</a:t>
            </a:r>
            <a:r>
              <a:rPr lang="en-US" altLang="zh-CN" u="sng">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zh-CN" altLang="zh-CN" smtClean="0">
                <a:solidFill>
                  <a:srgbClr val="000000"/>
                </a:solidFill>
                <a:cs typeface="Times New Roman"/>
              </a:rPr>
              <a:t>？</a:t>
            </a:r>
            <a:r>
              <a:rPr lang="zh-CN" altLang="zh-CN">
                <a:solidFill>
                  <a:srgbClr val="000000"/>
                </a:solidFill>
                <a:cs typeface="Times New Roman"/>
              </a:rPr>
              <a:t>（</a:t>
            </a:r>
            <a:r>
              <a:rPr lang="zh-CN" altLang="zh-CN">
                <a:solidFill>
                  <a:srgbClr val="000000"/>
                </a:solidFill>
                <a:ea typeface="楷体"/>
                <a:cs typeface="Times New Roman"/>
              </a:rPr>
              <a:t>还要其他东西吗</a:t>
            </a:r>
            <a:r>
              <a:rPr lang="zh-CN" altLang="zh-CN">
                <a:solidFill>
                  <a:srgbClr val="000000"/>
                </a:solidFill>
                <a:cs typeface="Times New Roman"/>
              </a:rPr>
              <a:t>？）</a:t>
            </a:r>
            <a:r>
              <a:rPr lang="en-US" altLang="zh-CN">
                <a:solidFill>
                  <a:srgbClr val="000000"/>
                </a:solidFill>
                <a:cs typeface="Times New Roman"/>
              </a:rPr>
              <a:t> —Yes,I’d like some </a:t>
            </a:r>
            <a:r>
              <a:rPr lang="en-US" altLang="zh-CN">
                <a:solidFill>
                  <a:srgbClr val="000000"/>
                </a:solidFill>
                <a:cs typeface="Times New Roman"/>
              </a:rPr>
              <a:t>sandwiches</a:t>
            </a:r>
            <a:r>
              <a:rPr lang="en-US" altLang="zh-CN" smtClean="0">
                <a:solidFill>
                  <a:srgbClr val="000000"/>
                </a:solidFill>
                <a:latin typeface="宋体"/>
                <a:cs typeface="Times New Roman"/>
              </a:rPr>
              <a:t>.</a:t>
            </a:r>
            <a:endParaRPr lang="en-US" altLang="zh-CN">
              <a:solidFill>
                <a:srgbClr val="000000"/>
              </a:solidFill>
              <a:latin typeface="宋体"/>
              <a:cs typeface="Times New Roman"/>
            </a:endParaRPr>
          </a:p>
        </p:txBody>
      </p:sp>
      <p:sp>
        <p:nvSpPr>
          <p:cNvPr id="3" name="矩形 2"/>
          <p:cNvSpPr/>
          <p:nvPr/>
        </p:nvSpPr>
        <p:spPr>
          <a:xfrm>
            <a:off x="2330294" y="2132856"/>
            <a:ext cx="1460656" cy="523220"/>
          </a:xfrm>
          <a:prstGeom prst="rect">
            <a:avLst/>
          </a:prstGeom>
        </p:spPr>
        <p:txBody>
          <a:bodyPr wrap="none">
            <a:spAutoFit/>
          </a:bodyPr>
          <a:lstStyle/>
          <a:p>
            <a:r>
              <a:rPr lang="en-US" altLang="zh-CN"/>
              <a:t>eat/have</a:t>
            </a:r>
            <a:endParaRPr lang="zh-CN" altLang="en-US"/>
          </a:p>
        </p:txBody>
      </p:sp>
      <p:sp>
        <p:nvSpPr>
          <p:cNvPr id="4" name="矩形 3"/>
          <p:cNvSpPr/>
          <p:nvPr/>
        </p:nvSpPr>
        <p:spPr>
          <a:xfrm>
            <a:off x="2740157" y="2795640"/>
            <a:ext cx="1930337" cy="523220"/>
          </a:xfrm>
          <a:prstGeom prst="rect">
            <a:avLst/>
          </a:prstGeom>
        </p:spPr>
        <p:txBody>
          <a:bodyPr wrap="none">
            <a:spAutoFit/>
          </a:bodyPr>
          <a:lstStyle/>
          <a:p>
            <a:r>
              <a:rPr lang="en-US" altLang="zh-CN"/>
              <a:t>black socks</a:t>
            </a:r>
            <a:endParaRPr lang="zh-CN" altLang="en-US"/>
          </a:p>
        </p:txBody>
      </p:sp>
      <p:sp>
        <p:nvSpPr>
          <p:cNvPr id="7" name="内容占位符 1"/>
          <p:cNvSpPr txBox="1">
            <a:spLocks/>
          </p:cNvSpPr>
          <p:nvPr/>
        </p:nvSpPr>
        <p:spPr bwMode="auto">
          <a:xfrm>
            <a:off x="351144" y="3933056"/>
            <a:ext cx="11485848" cy="376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10690" algn="l"/>
                <a:tab pos="4231005" algn="l"/>
                <a:tab pos="6751320" algn="l"/>
              </a:tabLst>
            </a:pPr>
            <a:endParaRPr lang="zh-CN" altLang="zh-CN" sz="1400" smtClean="0">
              <a:solidFill>
                <a:srgbClr val="000000"/>
              </a:solidFill>
              <a:cs typeface="Times New Roman"/>
            </a:endParaRPr>
          </a:p>
        </p:txBody>
      </p:sp>
      <p:sp>
        <p:nvSpPr>
          <p:cNvPr id="8" name="矩形 7"/>
          <p:cNvSpPr/>
          <p:nvPr/>
        </p:nvSpPr>
        <p:spPr>
          <a:xfrm>
            <a:off x="1564175" y="3969476"/>
            <a:ext cx="2270173" cy="523220"/>
          </a:xfrm>
          <a:prstGeom prst="rect">
            <a:avLst/>
          </a:prstGeom>
        </p:spPr>
        <p:txBody>
          <a:bodyPr wrap="none">
            <a:spAutoFit/>
          </a:bodyPr>
          <a:lstStyle/>
          <a:p>
            <a:r>
              <a:rPr lang="en-US" altLang="zh-CN"/>
              <a:t>Anything else</a:t>
            </a:r>
            <a:endParaRPr lang="zh-CN" altLang="en-US"/>
          </a:p>
        </p:txBody>
      </p:sp>
    </p:spTree>
    <p:extLst>
      <p:ext uri="{BB962C8B-B14F-4D97-AF65-F5344CB8AC3E}">
        <p14:creationId xmlns:p14="http://schemas.microsoft.com/office/powerpoint/2010/main" val="300572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5627"/>
            <a:ext cx="11485848" cy="2031325"/>
          </a:xfrm>
        </p:spPr>
        <p:txBody>
          <a:bodyPr/>
          <a:lstStyle/>
          <a:p>
            <a:pPr hangingPunct="0">
              <a:spcAft>
                <a:spcPts val="0"/>
              </a:spcAft>
              <a:tabLst>
                <a:tab pos="1710690" algn="l"/>
                <a:tab pos="4231005" algn="l"/>
                <a:tab pos="6751320" algn="l"/>
              </a:tabLst>
            </a:pP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—What can the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zh-CN" altLang="zh-CN">
                <a:solidFill>
                  <a:srgbClr val="000000"/>
                </a:solidFill>
                <a:ea typeface="楷体"/>
                <a:cs typeface="Times New Roman"/>
              </a:rPr>
              <a:t>马</a:t>
            </a:r>
            <a:r>
              <a:rPr lang="zh-CN" altLang="zh-CN">
                <a:solidFill>
                  <a:srgbClr val="000000"/>
                </a:solidFill>
                <a:cs typeface="Times New Roman"/>
              </a:rPr>
              <a:t>）</a:t>
            </a:r>
            <a:r>
              <a:rPr lang="en-US" altLang="zh-CN">
                <a:solidFill>
                  <a:srgbClr val="000000"/>
                </a:solidFill>
                <a:cs typeface="Times New Roman"/>
              </a:rPr>
              <a:t> do</a:t>
            </a:r>
            <a:r>
              <a:rPr lang="zh-CN" altLang="zh-CN">
                <a:solidFill>
                  <a:srgbClr val="000000"/>
                </a:solidFill>
                <a:cs typeface="Times New Roman"/>
              </a:rPr>
              <a:t>？</a:t>
            </a:r>
            <a:r>
              <a:rPr lang="en-US" altLang="zh-CN">
                <a:solidFill>
                  <a:srgbClr val="000000"/>
                </a:solidFill>
                <a:cs typeface="Times New Roman"/>
              </a:rPr>
              <a:t>—They can run fast</a:t>
            </a:r>
            <a:r>
              <a:rPr lang="zh-CN" altLang="zh-CN">
                <a:solidFill>
                  <a:srgbClr val="000000"/>
                </a:solidFill>
                <a:cs typeface="Times New Roman"/>
              </a:rPr>
              <a:t>（</a:t>
            </a:r>
            <a:r>
              <a:rPr lang="zh-CN" altLang="zh-CN">
                <a:solidFill>
                  <a:srgbClr val="000000"/>
                </a:solidFill>
                <a:ea typeface="楷体"/>
                <a:cs typeface="Times New Roman"/>
              </a:rPr>
              <a:t>快</a:t>
            </a:r>
            <a:r>
              <a:rPr lang="zh-CN" altLang="zh-CN">
                <a:solidFill>
                  <a:srgbClr val="000000"/>
                </a:solidFill>
                <a:cs typeface="Times New Roman"/>
              </a:rPr>
              <a: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—How much is the toy car</a:t>
            </a:r>
            <a:r>
              <a:rPr lang="zh-CN" altLang="zh-CN">
                <a:solidFill>
                  <a:srgbClr val="000000"/>
                </a:solidFill>
                <a:cs typeface="Times New Roman"/>
              </a:rPr>
              <a:t>？</a:t>
            </a:r>
            <a:r>
              <a:rPr lang="en-US" altLang="zh-CN">
                <a:solidFill>
                  <a:srgbClr val="000000"/>
                </a:solidFill>
                <a:cs typeface="Times New Roman"/>
              </a:rPr>
              <a:t>—It’s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18</a:t>
            </a:r>
            <a:r>
              <a:rPr lang="zh-CN" altLang="zh-CN">
                <a:solidFill>
                  <a:srgbClr val="000000"/>
                </a:solidFill>
                <a:cs typeface="Times New Roman"/>
              </a:rPr>
              <a:t>） </a:t>
            </a:r>
            <a:r>
              <a:rPr lang="en-US" altLang="zh-CN" i="1">
                <a:solidFill>
                  <a:srgbClr val="000000"/>
                </a:solidFill>
                <a:cs typeface="Times New Roman"/>
              </a:rPr>
              <a:t>yuan</a:t>
            </a:r>
            <a:r>
              <a:rPr lang="en-US" altLang="zh-CN">
                <a:solidFill>
                  <a:srgbClr val="000000"/>
                </a:solidFill>
                <a:latin typeface="宋体"/>
                <a:cs typeface="Times New Roman"/>
              </a:rPr>
              <a:t>.</a:t>
            </a:r>
            <a:endParaRPr lang="zh-CN" altLang="zh-CN" sz="1400">
              <a:solidFill>
                <a:srgbClr val="000000"/>
              </a:solidFill>
              <a:cs typeface="Times New Roman"/>
            </a:endParaRPr>
          </a:p>
          <a:p>
            <a:pPr lvl="0" hangingPunct="0">
              <a:spcAft>
                <a:spcPts val="0"/>
              </a:spcAft>
              <a:tabLst>
                <a:tab pos="1710690" algn="l"/>
                <a:tab pos="4231005" algn="l"/>
                <a:tab pos="6751320" algn="l"/>
              </a:tabLst>
            </a:pPr>
            <a:r>
              <a:rPr lang="en-US" altLang="zh-CN" smtClean="0">
                <a:solidFill>
                  <a:srgbClr val="000000"/>
                </a:solidFill>
                <a:cs typeface="Times New Roman"/>
              </a:rPr>
              <a:t>6</a:t>
            </a:r>
            <a:r>
              <a:rPr lang="en-US" altLang="zh-CN">
                <a:solidFill>
                  <a:srgbClr val="000000"/>
                </a:solidFill>
                <a:latin typeface="宋体"/>
                <a:cs typeface="Times New Roman"/>
              </a:rPr>
              <a:t>.</a:t>
            </a:r>
            <a:r>
              <a:rPr lang="en-US" altLang="zh-CN">
                <a:solidFill>
                  <a:srgbClr val="000000"/>
                </a:solidFill>
                <a:cs typeface="Times New Roman"/>
              </a:rPr>
              <a:t>—We have 50 </a:t>
            </a:r>
            <a:r>
              <a:rPr lang="en-US" altLang="zh-CN" i="1">
                <a:solidFill>
                  <a:srgbClr val="000000"/>
                </a:solidFill>
                <a:cs typeface="Times New Roman"/>
              </a:rPr>
              <a:t>yuan</a:t>
            </a:r>
            <a:r>
              <a:rPr lang="en-US" altLang="zh-CN">
                <a:solidFill>
                  <a:srgbClr val="000000"/>
                </a:solidFill>
                <a:latin typeface="宋体"/>
                <a:cs typeface="Times New Roman"/>
              </a:rPr>
              <a:t>.</a:t>
            </a:r>
            <a:r>
              <a:rPr lang="en-US" altLang="zh-CN">
                <a:solidFill>
                  <a:srgbClr val="000000"/>
                </a:solidFill>
                <a:cs typeface="Times New Roman"/>
              </a:rPr>
              <a:t>—</a:t>
            </a:r>
            <a:r>
              <a:rPr lang="en-US" altLang="zh-CN" u="sng">
                <a:solidFill>
                  <a:srgbClr val="000000"/>
                </a:solidFill>
                <a:uFill>
                  <a:solidFill>
                    <a:srgbClr val="000000"/>
                  </a:solidFill>
                </a:uFill>
                <a:cs typeface="Times New Roman"/>
              </a:rPr>
              <a:t>Well done</a:t>
            </a:r>
            <a:r>
              <a:rPr lang="en-US" altLang="zh-CN" u="sng" smtClean="0">
                <a:solidFill>
                  <a:srgbClr val="000000"/>
                </a:solidFill>
                <a:uFill>
                  <a:solidFill>
                    <a:srgbClr val="000000"/>
                  </a:solidFill>
                </a:uFill>
                <a:latin typeface="宋体"/>
                <a:cs typeface="Times New Roman"/>
              </a:rPr>
              <a:t>.</a:t>
            </a:r>
            <a:r>
              <a:rPr lang="en-US" altLang="zh-CN" smtClean="0">
                <a:solidFill>
                  <a:srgbClr val="000000"/>
                </a:solidFill>
                <a:uFill>
                  <a:solidFill>
                    <a:srgbClr val="000000"/>
                  </a:solidFill>
                </a:uFill>
                <a:latin typeface="宋体"/>
                <a:cs typeface="Times New Roman"/>
              </a:rPr>
              <a:t>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zh-CN" altLang="zh-CN">
                <a:solidFill>
                  <a:srgbClr val="000000"/>
                </a:solidFill>
                <a:ea typeface="楷体"/>
                <a:cs typeface="Times New Roman"/>
              </a:rPr>
              <a:t>把画线部分翻译为中文</a:t>
            </a:r>
            <a:r>
              <a:rPr lang="zh-CN" altLang="zh-CN" smtClean="0">
                <a:solidFill>
                  <a:srgbClr val="000000"/>
                </a:solidFill>
                <a:cs typeface="Times New Roman"/>
              </a:rPr>
              <a:t>）</a:t>
            </a:r>
            <a:endParaRPr lang="zh-CN" altLang="zh-CN" sz="1400">
              <a:solidFill>
                <a:srgbClr val="000000"/>
              </a:solidFill>
              <a:cs typeface="Times New Roman"/>
            </a:endParaRPr>
          </a:p>
        </p:txBody>
      </p:sp>
      <p:sp>
        <p:nvSpPr>
          <p:cNvPr id="4" name="矩形 3"/>
          <p:cNvSpPr/>
          <p:nvPr/>
        </p:nvSpPr>
        <p:spPr>
          <a:xfrm>
            <a:off x="6032625" y="2330511"/>
            <a:ext cx="1266693" cy="523220"/>
          </a:xfrm>
          <a:prstGeom prst="rect">
            <a:avLst/>
          </a:prstGeom>
        </p:spPr>
        <p:txBody>
          <a:bodyPr wrap="none">
            <a:spAutoFit/>
          </a:bodyPr>
          <a:lstStyle/>
          <a:p>
            <a:r>
              <a:rPr lang="zh-CN" altLang="zh-CN"/>
              <a:t>好样的</a:t>
            </a:r>
            <a:endParaRPr lang="zh-CN" altLang="en-US"/>
          </a:p>
        </p:txBody>
      </p:sp>
      <p:sp>
        <p:nvSpPr>
          <p:cNvPr id="6" name="矩形 5"/>
          <p:cNvSpPr/>
          <p:nvPr/>
        </p:nvSpPr>
        <p:spPr>
          <a:xfrm>
            <a:off x="5858686" y="1667601"/>
            <a:ext cx="1460656" cy="523220"/>
          </a:xfrm>
          <a:prstGeom prst="rect">
            <a:avLst/>
          </a:prstGeom>
        </p:spPr>
        <p:txBody>
          <a:bodyPr wrap="none">
            <a:spAutoFit/>
          </a:bodyPr>
          <a:lstStyle/>
          <a:p>
            <a:r>
              <a:rPr lang="en-US" altLang="zh-CN"/>
              <a:t>eighteen</a:t>
            </a:r>
            <a:endParaRPr lang="zh-CN" altLang="en-US"/>
          </a:p>
        </p:txBody>
      </p:sp>
      <p:sp>
        <p:nvSpPr>
          <p:cNvPr id="7" name="矩形 6"/>
          <p:cNvSpPr/>
          <p:nvPr/>
        </p:nvSpPr>
        <p:spPr>
          <a:xfrm>
            <a:off x="3229573" y="1076620"/>
            <a:ext cx="1160895" cy="523220"/>
          </a:xfrm>
          <a:prstGeom prst="rect">
            <a:avLst/>
          </a:prstGeom>
        </p:spPr>
        <p:txBody>
          <a:bodyPr wrap="none">
            <a:spAutoFit/>
          </a:bodyPr>
          <a:lstStyle/>
          <a:p>
            <a:r>
              <a:rPr lang="en-US" altLang="zh-CN"/>
              <a:t>horses</a:t>
            </a:r>
            <a:endParaRPr lang="zh-CN" altLang="en-US"/>
          </a:p>
        </p:txBody>
      </p:sp>
    </p:spTree>
    <p:extLst>
      <p:ext uri="{BB962C8B-B14F-4D97-AF65-F5344CB8AC3E}">
        <p14:creationId xmlns:p14="http://schemas.microsoft.com/office/powerpoint/2010/main" val="193223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3593"/>
          </a:xfrm>
        </p:spPr>
        <p:txBody>
          <a:bodyPr/>
          <a:lstStyle/>
          <a:p>
            <a:pPr hangingPunct="0">
              <a:lnSpc>
                <a:spcPct val="130000"/>
              </a:lnSpc>
              <a:spcAft>
                <a:spcPts val="0"/>
              </a:spcAft>
              <a:tabLst>
                <a:tab pos="1710690" algn="l"/>
                <a:tab pos="4231005" algn="l"/>
                <a:tab pos="6751320" algn="l"/>
              </a:tabLst>
            </a:pPr>
            <a:r>
              <a:rPr lang="en-US" altLang="zh-CN" smtClean="0">
                <a:solidFill>
                  <a:srgbClr val="000000"/>
                </a:solidFill>
                <a:cs typeface="Times New Roman"/>
              </a:rPr>
              <a:t>B</a:t>
            </a:r>
            <a:r>
              <a:rPr lang="en-US" altLang="zh-CN">
                <a:solidFill>
                  <a:srgbClr val="000000"/>
                </a:solidFill>
                <a:latin typeface="宋体"/>
                <a:cs typeface="Times New Roman"/>
              </a:rPr>
              <a:t>.</a:t>
            </a:r>
            <a:r>
              <a:rPr lang="zh-CN" altLang="zh-CN">
                <a:solidFill>
                  <a:srgbClr val="000000"/>
                </a:solidFill>
                <a:cs typeface="Times New Roman"/>
              </a:rPr>
              <a:t>根据句子意思，用所给词的适当形式填空。（</a:t>
            </a:r>
            <a:r>
              <a:rPr lang="en-US" altLang="zh-CN">
                <a:solidFill>
                  <a:srgbClr val="000000"/>
                </a:solidFill>
                <a:cs typeface="Times New Roman"/>
              </a:rPr>
              <a:t>9</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lnSpc>
                <a:spcPct val="130000"/>
              </a:lnSpc>
              <a:spcAft>
                <a:spcPts val="0"/>
              </a:spcAft>
              <a:tabLst>
                <a:tab pos="1710690" algn="l"/>
                <a:tab pos="4231005" algn="l"/>
                <a:tab pos="6751320" algn="l"/>
              </a:tabLst>
            </a:pP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Miss Yang is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we</a:t>
            </a:r>
            <a:r>
              <a:rPr lang="zh-CN" altLang="zh-CN">
                <a:solidFill>
                  <a:srgbClr val="000000"/>
                </a:solidFill>
                <a:cs typeface="Times New Roman"/>
              </a:rPr>
              <a:t>）</a:t>
            </a:r>
            <a:r>
              <a:rPr lang="en-US" altLang="zh-CN">
                <a:solidFill>
                  <a:srgbClr val="000000"/>
                </a:solidFill>
                <a:cs typeface="Times New Roman"/>
              </a:rPr>
              <a:t> English teacher</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lnSpc>
                <a:spcPct val="130000"/>
              </a:lnSpc>
              <a:spcAft>
                <a:spcPts val="0"/>
              </a:spcAft>
              <a:tabLst>
                <a:tab pos="1710690" algn="l"/>
                <a:tab pos="4231005" algn="l"/>
                <a:tab pos="6751320" algn="l"/>
              </a:tabLst>
            </a:pPr>
            <a:r>
              <a:rPr lang="en-US" altLang="zh-CN" smtClean="0">
                <a:solidFill>
                  <a:srgbClr val="000000"/>
                </a:solidFill>
                <a:cs typeface="Times New Roman"/>
              </a:rPr>
              <a:t>2</a:t>
            </a:r>
            <a:r>
              <a:rPr lang="en-US" altLang="zh-CN" smtClean="0">
                <a:solidFill>
                  <a:srgbClr val="000000"/>
                </a:solidFill>
                <a:latin typeface="宋体"/>
                <a:cs typeface="Times New Roman"/>
              </a:rPr>
              <a:t>.</a:t>
            </a:r>
            <a:r>
              <a:rPr lang="en-US" altLang="zh-CN" smtClean="0">
                <a:solidFill>
                  <a:srgbClr val="000000"/>
                </a:solidFill>
                <a:cs typeface="Times New Roman"/>
              </a:rPr>
              <a:t>The </a:t>
            </a:r>
            <a:r>
              <a:rPr lang="en-US" altLang="zh-CN">
                <a:solidFill>
                  <a:srgbClr val="000000"/>
                </a:solidFill>
                <a:cs typeface="Times New Roman"/>
              </a:rPr>
              <a:t>black monster</a:t>
            </a:r>
            <a:r>
              <a:rPr lang="zh-CN" altLang="zh-CN">
                <a:solidFill>
                  <a:srgbClr val="000000"/>
                </a:solidFill>
                <a:cs typeface="Times New Roman"/>
              </a:rPr>
              <a:t>（</a:t>
            </a:r>
            <a:r>
              <a:rPr lang="zh-CN" altLang="zh-CN">
                <a:solidFill>
                  <a:srgbClr val="000000"/>
                </a:solidFill>
                <a:ea typeface="楷体"/>
                <a:cs typeface="Times New Roman"/>
              </a:rPr>
              <a:t>怪兽</a:t>
            </a:r>
            <a:r>
              <a:rPr lang="zh-CN" altLang="zh-CN">
                <a:solidFill>
                  <a:srgbClr val="000000"/>
                </a:solidFill>
                <a:cs typeface="Times New Roman"/>
              </a:rPr>
              <a:t>）</a:t>
            </a:r>
            <a:r>
              <a:rPr lang="en-US" altLang="zh-CN">
                <a:solidFill>
                  <a:srgbClr val="000000"/>
                </a:solidFill>
                <a:cs typeface="Times New Roman"/>
              </a:rPr>
              <a:t> has a big </a:t>
            </a:r>
            <a:r>
              <a:rPr lang="zh-CN" altLang="zh-CN" u="sng">
                <a:solidFill>
                  <a:srgbClr val="000000"/>
                </a:solidFill>
                <a:uFill>
                  <a:solidFill>
                    <a:srgbClr val="000000"/>
                  </a:solidFill>
                </a:uFill>
                <a:cs typeface="Times New Roman"/>
              </a:rPr>
              <a:t>　　　</a:t>
            </a:r>
            <a:r>
              <a:rPr lang="zh-CN" altLang="zh-CN" smtClean="0">
                <a:solidFill>
                  <a:srgbClr val="000000"/>
                </a:solidFill>
                <a:cs typeface="Times New Roman"/>
              </a:rPr>
              <a:t>（</a:t>
            </a:r>
            <a:r>
              <a:rPr lang="en-US" altLang="zh-CN">
                <a:solidFill>
                  <a:srgbClr val="000000"/>
                </a:solidFill>
                <a:cs typeface="Times New Roman"/>
              </a:rPr>
              <a:t>eye</a:t>
            </a:r>
            <a:r>
              <a:rPr lang="zh-CN" altLang="zh-CN">
                <a:solidFill>
                  <a:srgbClr val="000000"/>
                </a:solidFill>
                <a:cs typeface="Times New Roman"/>
              </a:rPr>
              <a: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lnSpc>
                <a:spcPct val="130000"/>
              </a:lnSpc>
              <a:spcAft>
                <a:spcPts val="0"/>
              </a:spcAft>
              <a:tabLst>
                <a:tab pos="1710690" algn="l"/>
                <a:tab pos="4231005" algn="l"/>
                <a:tab pos="6751320" algn="l"/>
              </a:tabLst>
            </a:pPr>
            <a:r>
              <a:rPr lang="en-US" altLang="zh-CN" smtClean="0">
                <a:solidFill>
                  <a:srgbClr val="000000"/>
                </a:solidFill>
                <a:cs typeface="Times New Roman"/>
              </a:rPr>
              <a:t>3</a:t>
            </a:r>
            <a:r>
              <a:rPr lang="en-US" altLang="zh-CN" smtClean="0">
                <a:solidFill>
                  <a:srgbClr val="000000"/>
                </a:solidFill>
                <a:latin typeface="宋体"/>
                <a:cs typeface="Times New Roman"/>
              </a:rPr>
              <a:t>.</a:t>
            </a:r>
            <a:r>
              <a:rPr lang="en-US" altLang="zh-CN" smtClean="0">
                <a:solidFill>
                  <a:srgbClr val="000000"/>
                </a:solidFill>
                <a:cs typeface="Times New Roman"/>
              </a:rPr>
              <a:t>Here </a:t>
            </a:r>
            <a:r>
              <a:rPr lang="en-US" altLang="zh-CN" u="sng">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be</a:t>
            </a:r>
            <a:r>
              <a:rPr lang="zh-CN" altLang="zh-CN">
                <a:solidFill>
                  <a:srgbClr val="000000"/>
                </a:solidFill>
                <a:cs typeface="Times New Roman"/>
              </a:rPr>
              <a:t>）</a:t>
            </a:r>
            <a:r>
              <a:rPr lang="en-US" altLang="zh-CN">
                <a:solidFill>
                  <a:srgbClr val="000000"/>
                </a:solidFill>
                <a:cs typeface="Times New Roman"/>
              </a:rPr>
              <a:t> some coffee for you</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lnSpc>
                <a:spcPct val="130000"/>
              </a:lnSpc>
              <a:spcAft>
                <a:spcPts val="0"/>
              </a:spcAft>
              <a:tabLst>
                <a:tab pos="1710690" algn="l"/>
                <a:tab pos="4231005" algn="l"/>
                <a:tab pos="6751320" algn="l"/>
              </a:tabLst>
            </a:pPr>
            <a:r>
              <a:rPr lang="en-US" altLang="zh-CN" smtClean="0">
                <a:solidFill>
                  <a:srgbClr val="000000"/>
                </a:solidFill>
                <a:cs typeface="Times New Roman"/>
              </a:rPr>
              <a:t>4</a:t>
            </a:r>
            <a:r>
              <a:rPr lang="en-US" altLang="zh-CN" smtClean="0">
                <a:solidFill>
                  <a:srgbClr val="000000"/>
                </a:solidFill>
                <a:latin typeface="宋体"/>
                <a:cs typeface="Times New Roman"/>
              </a:rPr>
              <a:t>.</a:t>
            </a:r>
            <a:r>
              <a:rPr lang="en-US" altLang="zh-CN" smtClean="0">
                <a:solidFill>
                  <a:srgbClr val="000000"/>
                </a:solidFill>
                <a:cs typeface="Times New Roman"/>
              </a:rPr>
              <a:t>Sam </a:t>
            </a:r>
            <a:r>
              <a:rPr lang="en-US" altLang="zh-CN">
                <a:solidFill>
                  <a:srgbClr val="000000"/>
                </a:solidFill>
                <a:cs typeface="Times New Roman"/>
              </a:rPr>
              <a:t>is hungry</a:t>
            </a:r>
            <a:r>
              <a:rPr lang="en-US" altLang="zh-CN">
                <a:solidFill>
                  <a:srgbClr val="000000"/>
                </a:solidFill>
                <a:latin typeface="宋体"/>
                <a:cs typeface="Times New Roman"/>
              </a:rPr>
              <a:t>.</a:t>
            </a:r>
            <a:r>
              <a:rPr lang="en-US" altLang="zh-CN">
                <a:solidFill>
                  <a:srgbClr val="000000"/>
                </a:solidFill>
                <a:cs typeface="Times New Roman"/>
              </a:rPr>
              <a:t>He would like some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fish</a:t>
            </a:r>
            <a:r>
              <a:rPr lang="zh-CN" altLang="zh-CN">
                <a:solidFill>
                  <a:srgbClr val="000000"/>
                </a:solidFill>
                <a:cs typeface="Times New Roman"/>
              </a:rPr>
              <a:t>）</a:t>
            </a:r>
            <a:r>
              <a:rPr lang="en-US" altLang="zh-CN" smtClean="0">
                <a:solidFill>
                  <a:srgbClr val="000000"/>
                </a:solidFill>
                <a:latin typeface="宋体"/>
                <a:cs typeface="Times New Roman"/>
              </a:rPr>
              <a:t>.</a:t>
            </a:r>
            <a:endParaRPr lang="en-US" altLang="zh-CN" sz="1400">
              <a:solidFill>
                <a:srgbClr val="000000"/>
              </a:solidFill>
              <a:cs typeface="Times New Roman"/>
            </a:endParaRPr>
          </a:p>
          <a:p>
            <a:pPr hangingPunct="0">
              <a:lnSpc>
                <a:spcPct val="130000"/>
              </a:lnSpc>
              <a:spcAft>
                <a:spcPts val="0"/>
              </a:spcAft>
              <a:tabLst>
                <a:tab pos="1710690" algn="l"/>
                <a:tab pos="4231005" algn="l"/>
                <a:tab pos="6751320" algn="l"/>
              </a:tabLst>
            </a:pP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—Do you like </a:t>
            </a:r>
            <a:r>
              <a:rPr lang="zh-CN" altLang="zh-CN" u="sng">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monkey</a:t>
            </a:r>
            <a:r>
              <a:rPr lang="zh-CN" altLang="zh-CN">
                <a:solidFill>
                  <a:srgbClr val="000000"/>
                </a:solidFill>
                <a:cs typeface="Times New Roman"/>
              </a:rPr>
              <a:t>）？</a:t>
            </a:r>
            <a:r>
              <a:rPr lang="en-US" altLang="zh-CN">
                <a:solidFill>
                  <a:srgbClr val="000000"/>
                </a:solidFill>
                <a:cs typeface="Times New Roman"/>
              </a:rPr>
              <a:t> —Yes,I do</a:t>
            </a:r>
            <a:r>
              <a:rPr lang="en-US" altLang="zh-CN">
                <a:solidFill>
                  <a:srgbClr val="000000"/>
                </a:solidFill>
                <a:latin typeface="宋体"/>
                <a:cs typeface="Times New Roman"/>
              </a:rPr>
              <a:t>.</a:t>
            </a:r>
            <a:r>
              <a:rPr lang="en-US" altLang="zh-CN">
                <a:solidFill>
                  <a:srgbClr val="000000"/>
                </a:solidFill>
                <a:cs typeface="Times New Roman"/>
              </a:rPr>
              <a:t>They are very cute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lnSpc>
                <a:spcPct val="130000"/>
              </a:lnSpc>
              <a:spcAft>
                <a:spcPts val="0"/>
              </a:spcAft>
              <a:tabLst>
                <a:tab pos="1710690" algn="l"/>
                <a:tab pos="4231005" algn="l"/>
                <a:tab pos="6751320" algn="l"/>
              </a:tabLst>
            </a:pPr>
            <a:r>
              <a:rPr lang="en-US" altLang="zh-CN">
                <a:solidFill>
                  <a:srgbClr val="000000"/>
                </a:solidFill>
                <a:cs typeface="Times New Roman"/>
              </a:rPr>
              <a:t>6</a:t>
            </a:r>
            <a:r>
              <a:rPr lang="en-US" altLang="zh-CN">
                <a:solidFill>
                  <a:srgbClr val="000000"/>
                </a:solidFill>
                <a:latin typeface="宋体"/>
                <a:cs typeface="Times New Roman"/>
              </a:rPr>
              <a:t>.</a:t>
            </a:r>
            <a:r>
              <a:rPr lang="en-US" altLang="zh-CN">
                <a:solidFill>
                  <a:srgbClr val="000000"/>
                </a:solidFill>
                <a:cs typeface="Times New Roman"/>
              </a:rPr>
              <a:t>—Can you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skate</a:t>
            </a:r>
            <a:r>
              <a:rPr lang="zh-CN" altLang="zh-CN">
                <a:solidFill>
                  <a:srgbClr val="000000"/>
                </a:solidFill>
                <a:cs typeface="Times New Roman"/>
              </a:rPr>
              <a:t>）？</a:t>
            </a:r>
            <a:r>
              <a:rPr lang="en-US" altLang="zh-CN">
                <a:solidFill>
                  <a:srgbClr val="000000"/>
                </a:solidFill>
                <a:cs typeface="Times New Roman"/>
              </a:rPr>
              <a:t> —No,I can’t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lnSpc>
                <a:spcPct val="130000"/>
              </a:lnSpc>
              <a:spcAft>
                <a:spcPts val="0"/>
              </a:spcAft>
              <a:tabLst>
                <a:tab pos="1710690" algn="l"/>
                <a:tab pos="4231005" algn="l"/>
                <a:tab pos="6751320" algn="l"/>
              </a:tabLst>
            </a:pPr>
            <a:r>
              <a:rPr lang="en-US" altLang="zh-CN">
                <a:solidFill>
                  <a:srgbClr val="000000"/>
                </a:solidFill>
                <a:cs typeface="Times New Roman"/>
              </a:rPr>
              <a:t>7</a:t>
            </a:r>
            <a:r>
              <a:rPr lang="en-US" altLang="zh-CN">
                <a:solidFill>
                  <a:srgbClr val="000000"/>
                </a:solidFill>
                <a:latin typeface="宋体"/>
                <a:cs typeface="Times New Roman"/>
              </a:rPr>
              <a:t>.</a:t>
            </a:r>
            <a:r>
              <a:rPr lang="en-US" altLang="zh-CN">
                <a:solidFill>
                  <a:srgbClr val="000000"/>
                </a:solidFill>
                <a:cs typeface="Times New Roman"/>
              </a:rPr>
              <a:t>—How much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be</a:t>
            </a:r>
            <a:r>
              <a:rPr lang="zh-CN" altLang="zh-CN">
                <a:solidFill>
                  <a:srgbClr val="000000"/>
                </a:solidFill>
                <a:cs typeface="Times New Roman"/>
              </a:rPr>
              <a:t>）</a:t>
            </a:r>
            <a:r>
              <a:rPr lang="en-US" altLang="zh-CN">
                <a:solidFill>
                  <a:srgbClr val="000000"/>
                </a:solidFill>
                <a:cs typeface="Times New Roman"/>
              </a:rPr>
              <a:t> the books</a:t>
            </a:r>
            <a:r>
              <a:rPr lang="zh-CN" altLang="zh-CN">
                <a:solidFill>
                  <a:srgbClr val="000000"/>
                </a:solidFill>
                <a:cs typeface="Times New Roman"/>
              </a:rPr>
              <a:t>？</a:t>
            </a:r>
            <a:r>
              <a:rPr lang="en-US" altLang="zh-CN">
                <a:solidFill>
                  <a:srgbClr val="000000"/>
                </a:solidFill>
                <a:cs typeface="Times New Roman"/>
              </a:rPr>
              <a:t> —Five </a:t>
            </a:r>
            <a:r>
              <a:rPr lang="en-US" altLang="zh-CN" i="1">
                <a:solidFill>
                  <a:srgbClr val="000000"/>
                </a:solidFill>
                <a:cs typeface="Times New Roman"/>
              </a:rPr>
              <a:t>yuan</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lnSpc>
                <a:spcPct val="130000"/>
              </a:lnSpc>
              <a:spcAft>
                <a:spcPts val="0"/>
              </a:spcAft>
              <a:tabLst>
                <a:tab pos="1710690" algn="l"/>
                <a:tab pos="4231005" algn="l"/>
                <a:tab pos="6751320" algn="l"/>
              </a:tabLst>
            </a:pPr>
            <a:r>
              <a:rPr lang="en-US" altLang="zh-CN">
                <a:solidFill>
                  <a:srgbClr val="000000"/>
                </a:solidFill>
                <a:cs typeface="Times New Roman"/>
              </a:rPr>
              <a:t>8</a:t>
            </a:r>
            <a:r>
              <a:rPr lang="en-US" altLang="zh-CN">
                <a:solidFill>
                  <a:srgbClr val="000000"/>
                </a:solidFill>
                <a:latin typeface="宋体"/>
                <a:cs typeface="Times New Roman"/>
              </a:rPr>
              <a:t>.</a:t>
            </a:r>
            <a:r>
              <a:rPr lang="en-US" altLang="zh-CN">
                <a:solidFill>
                  <a:srgbClr val="000000"/>
                </a:solidFill>
                <a:cs typeface="Times New Roman"/>
              </a:rPr>
              <a:t>—Would you like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some</a:t>
            </a:r>
            <a:r>
              <a:rPr lang="zh-CN" altLang="zh-CN">
                <a:solidFill>
                  <a:srgbClr val="000000"/>
                </a:solidFill>
                <a:cs typeface="Times New Roman"/>
              </a:rPr>
              <a:t>）</a:t>
            </a:r>
            <a:r>
              <a:rPr lang="en-US" altLang="zh-CN">
                <a:solidFill>
                  <a:srgbClr val="000000"/>
                </a:solidFill>
                <a:cs typeface="Times New Roman"/>
              </a:rPr>
              <a:t> hamburgers</a:t>
            </a:r>
            <a:r>
              <a:rPr lang="zh-CN" altLang="zh-CN">
                <a:solidFill>
                  <a:srgbClr val="000000"/>
                </a:solidFill>
                <a:cs typeface="Times New Roman"/>
              </a:rPr>
              <a:t>？</a:t>
            </a:r>
            <a:r>
              <a:rPr lang="en-US" altLang="zh-CN">
                <a:solidFill>
                  <a:srgbClr val="000000"/>
                </a:solidFill>
                <a:cs typeface="Times New Roman"/>
              </a:rPr>
              <a:t> —Yes,please</a:t>
            </a:r>
            <a:r>
              <a:rPr lang="en-US" altLang="zh-CN" smtClean="0">
                <a:solidFill>
                  <a:srgbClr val="000000"/>
                </a:solidFill>
                <a:latin typeface="宋体"/>
                <a:cs typeface="Times New Roman"/>
              </a:rPr>
              <a:t>.</a:t>
            </a:r>
            <a:endParaRPr lang="en-US" altLang="zh-CN" sz="1400">
              <a:solidFill>
                <a:srgbClr val="000000"/>
              </a:solidFill>
              <a:cs typeface="Times New Roman"/>
            </a:endParaRPr>
          </a:p>
          <a:p>
            <a:pPr lvl="0" hangingPunct="0">
              <a:lnSpc>
                <a:spcPct val="130000"/>
              </a:lnSpc>
              <a:spcAft>
                <a:spcPts val="0"/>
              </a:spcAft>
              <a:tabLst>
                <a:tab pos="1710690" algn="l"/>
                <a:tab pos="4231005" algn="l"/>
                <a:tab pos="6751320" algn="l"/>
              </a:tabLst>
            </a:pPr>
            <a:r>
              <a:rPr lang="en-US" altLang="zh-CN">
                <a:solidFill>
                  <a:srgbClr val="000000"/>
                </a:solidFill>
                <a:cs typeface="Times New Roman"/>
              </a:rPr>
              <a:t>9</a:t>
            </a:r>
            <a:r>
              <a:rPr lang="en-US" altLang="zh-CN">
                <a:solidFill>
                  <a:srgbClr val="000000"/>
                </a:solidFill>
                <a:latin typeface="宋体"/>
                <a:cs typeface="Times New Roman"/>
              </a:rPr>
              <a:t>.</a:t>
            </a:r>
            <a:r>
              <a:rPr lang="en-US" altLang="zh-CN">
                <a:solidFill>
                  <a:srgbClr val="000000"/>
                </a:solidFill>
                <a:cs typeface="Times New Roman"/>
              </a:rPr>
              <a:t>—How many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box</a:t>
            </a:r>
            <a:r>
              <a:rPr lang="zh-CN" altLang="zh-CN">
                <a:solidFill>
                  <a:srgbClr val="000000"/>
                </a:solidFill>
                <a:cs typeface="Times New Roman"/>
              </a:rPr>
              <a:t>）</a:t>
            </a:r>
            <a:r>
              <a:rPr lang="en-US" altLang="zh-CN">
                <a:solidFill>
                  <a:srgbClr val="000000"/>
                </a:solidFill>
                <a:cs typeface="Times New Roman"/>
              </a:rPr>
              <a:t> do you have</a:t>
            </a:r>
            <a:r>
              <a:rPr lang="zh-CN" altLang="zh-CN">
                <a:solidFill>
                  <a:srgbClr val="000000"/>
                </a:solidFill>
                <a:cs typeface="Times New Roman"/>
              </a:rPr>
              <a:t>？</a:t>
            </a:r>
            <a:r>
              <a:rPr lang="en-US" altLang="zh-CN">
                <a:solidFill>
                  <a:srgbClr val="000000"/>
                </a:solidFill>
                <a:cs typeface="Times New Roman"/>
              </a:rPr>
              <a:t> —One</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2926854" y="1349821"/>
            <a:ext cx="723275" cy="523220"/>
          </a:xfrm>
          <a:prstGeom prst="rect">
            <a:avLst/>
          </a:prstGeom>
        </p:spPr>
        <p:txBody>
          <a:bodyPr wrap="none">
            <a:spAutoFit/>
          </a:bodyPr>
          <a:lstStyle/>
          <a:p>
            <a:r>
              <a:rPr lang="en-US" altLang="zh-CN"/>
              <a:t>our</a:t>
            </a:r>
            <a:endParaRPr lang="zh-CN" altLang="en-US"/>
          </a:p>
        </p:txBody>
      </p:sp>
      <p:sp>
        <p:nvSpPr>
          <p:cNvPr id="4" name="矩形 3"/>
          <p:cNvSpPr/>
          <p:nvPr/>
        </p:nvSpPr>
        <p:spPr>
          <a:xfrm>
            <a:off x="6473352" y="1825660"/>
            <a:ext cx="681597" cy="523220"/>
          </a:xfrm>
          <a:prstGeom prst="rect">
            <a:avLst/>
          </a:prstGeom>
        </p:spPr>
        <p:txBody>
          <a:bodyPr wrap="none">
            <a:spAutoFit/>
          </a:bodyPr>
          <a:lstStyle/>
          <a:p>
            <a:r>
              <a:rPr lang="en-US" altLang="zh-CN"/>
              <a:t>eye</a:t>
            </a:r>
            <a:endParaRPr lang="zh-CN" altLang="en-US"/>
          </a:p>
        </p:txBody>
      </p:sp>
      <p:sp>
        <p:nvSpPr>
          <p:cNvPr id="5" name="矩形 4"/>
          <p:cNvSpPr/>
          <p:nvPr/>
        </p:nvSpPr>
        <p:spPr>
          <a:xfrm>
            <a:off x="1702718" y="2466153"/>
            <a:ext cx="423514" cy="523220"/>
          </a:xfrm>
          <a:prstGeom prst="rect">
            <a:avLst/>
          </a:prstGeom>
        </p:spPr>
        <p:txBody>
          <a:bodyPr wrap="none">
            <a:spAutoFit/>
          </a:bodyPr>
          <a:lstStyle/>
          <a:p>
            <a:r>
              <a:rPr lang="en-US" altLang="zh-CN"/>
              <a:t>is</a:t>
            </a:r>
            <a:endParaRPr lang="zh-CN" altLang="en-US"/>
          </a:p>
        </p:txBody>
      </p:sp>
      <p:sp>
        <p:nvSpPr>
          <p:cNvPr id="6" name="矩形 5"/>
          <p:cNvSpPr/>
          <p:nvPr/>
        </p:nvSpPr>
        <p:spPr>
          <a:xfrm>
            <a:off x="6299213" y="3015058"/>
            <a:ext cx="744114" cy="523220"/>
          </a:xfrm>
          <a:prstGeom prst="rect">
            <a:avLst/>
          </a:prstGeom>
        </p:spPr>
        <p:txBody>
          <a:bodyPr wrap="none">
            <a:spAutoFit/>
          </a:bodyPr>
          <a:lstStyle/>
          <a:p>
            <a:r>
              <a:rPr lang="en-US" altLang="zh-CN"/>
              <a:t>fish</a:t>
            </a:r>
            <a:endParaRPr lang="zh-CN" altLang="en-US"/>
          </a:p>
        </p:txBody>
      </p:sp>
      <p:sp>
        <p:nvSpPr>
          <p:cNvPr id="7" name="矩形 6"/>
          <p:cNvSpPr/>
          <p:nvPr/>
        </p:nvSpPr>
        <p:spPr>
          <a:xfrm>
            <a:off x="2963066" y="3500592"/>
            <a:ext cx="1542410" cy="523220"/>
          </a:xfrm>
          <a:prstGeom prst="rect">
            <a:avLst/>
          </a:prstGeom>
        </p:spPr>
        <p:txBody>
          <a:bodyPr wrap="none">
            <a:spAutoFit/>
          </a:bodyPr>
          <a:lstStyle/>
          <a:p>
            <a:r>
              <a:rPr lang="en-US" altLang="zh-CN"/>
              <a:t>monkeys</a:t>
            </a:r>
            <a:endParaRPr lang="zh-CN" altLang="en-US"/>
          </a:p>
        </p:txBody>
      </p:sp>
      <p:sp>
        <p:nvSpPr>
          <p:cNvPr id="8" name="矩形 7"/>
          <p:cNvSpPr/>
          <p:nvPr/>
        </p:nvSpPr>
        <p:spPr>
          <a:xfrm>
            <a:off x="2664772" y="4140027"/>
            <a:ext cx="982961" cy="523220"/>
          </a:xfrm>
          <a:prstGeom prst="rect">
            <a:avLst/>
          </a:prstGeom>
        </p:spPr>
        <p:txBody>
          <a:bodyPr wrap="none">
            <a:spAutoFit/>
          </a:bodyPr>
          <a:lstStyle/>
          <a:p>
            <a:r>
              <a:rPr lang="en-US" altLang="zh-CN"/>
              <a:t>skate</a:t>
            </a:r>
            <a:endParaRPr lang="zh-CN" altLang="en-US"/>
          </a:p>
        </p:txBody>
      </p:sp>
      <p:sp>
        <p:nvSpPr>
          <p:cNvPr id="9" name="矩形 8"/>
          <p:cNvSpPr/>
          <p:nvPr/>
        </p:nvSpPr>
        <p:spPr>
          <a:xfrm>
            <a:off x="2998862" y="4689348"/>
            <a:ext cx="675121" cy="523220"/>
          </a:xfrm>
          <a:prstGeom prst="rect">
            <a:avLst/>
          </a:prstGeom>
        </p:spPr>
        <p:txBody>
          <a:bodyPr wrap="none">
            <a:spAutoFit/>
          </a:bodyPr>
          <a:lstStyle/>
          <a:p>
            <a:r>
              <a:rPr lang="en-US" altLang="zh-CN" smtClean="0"/>
              <a:t>are</a:t>
            </a:r>
            <a:endParaRPr lang="zh-CN" altLang="en-US"/>
          </a:p>
        </p:txBody>
      </p:sp>
      <p:sp>
        <p:nvSpPr>
          <p:cNvPr id="10" name="矩形 9"/>
          <p:cNvSpPr/>
          <p:nvPr/>
        </p:nvSpPr>
        <p:spPr>
          <a:xfrm>
            <a:off x="3706634" y="5228142"/>
            <a:ext cx="962123" cy="523220"/>
          </a:xfrm>
          <a:prstGeom prst="rect">
            <a:avLst/>
          </a:prstGeom>
        </p:spPr>
        <p:txBody>
          <a:bodyPr wrap="none">
            <a:spAutoFit/>
          </a:bodyPr>
          <a:lstStyle/>
          <a:p>
            <a:r>
              <a:rPr lang="en-US" altLang="zh-CN"/>
              <a:t>some</a:t>
            </a:r>
            <a:endParaRPr lang="zh-CN" altLang="en-US"/>
          </a:p>
        </p:txBody>
      </p:sp>
      <p:sp>
        <p:nvSpPr>
          <p:cNvPr id="11" name="矩形 10"/>
          <p:cNvSpPr/>
          <p:nvPr/>
        </p:nvSpPr>
        <p:spPr>
          <a:xfrm>
            <a:off x="2917889" y="5786100"/>
            <a:ext cx="1042273" cy="523220"/>
          </a:xfrm>
          <a:prstGeom prst="rect">
            <a:avLst/>
          </a:prstGeom>
        </p:spPr>
        <p:txBody>
          <a:bodyPr wrap="none">
            <a:spAutoFit/>
          </a:bodyPr>
          <a:lstStyle/>
          <a:p>
            <a:r>
              <a:rPr lang="en-US" altLang="zh-CN"/>
              <a:t>boxes</a:t>
            </a:r>
            <a:endParaRPr lang="zh-CN" altLang="en-US"/>
          </a:p>
        </p:txBody>
      </p:sp>
    </p:spTree>
    <p:extLst>
      <p:ext uri="{BB962C8B-B14F-4D97-AF65-F5344CB8AC3E}">
        <p14:creationId xmlns:p14="http://schemas.microsoft.com/office/powerpoint/2010/main" val="2901765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八</a:t>
            </a:r>
            <a:r>
              <a:rPr lang="zh-CN" altLang="zh-CN">
                <a:solidFill>
                  <a:srgbClr val="000000"/>
                </a:solidFill>
                <a:ea typeface="黑体"/>
                <a:cs typeface="Times New Roman"/>
              </a:rPr>
              <a:t>、在</a:t>
            </a:r>
            <a:r>
              <a:rPr lang="en-US" altLang="zh-CN">
                <a:solidFill>
                  <a:srgbClr val="000000"/>
                </a:solidFill>
                <a:cs typeface="Times New Roman"/>
              </a:rPr>
              <a:t>A</a:t>
            </a:r>
            <a:r>
              <a:rPr lang="zh-CN" altLang="zh-CN">
                <a:solidFill>
                  <a:srgbClr val="000000"/>
                </a:solidFill>
                <a:ea typeface="黑体"/>
                <a:cs typeface="Times New Roman"/>
              </a:rPr>
              <a:t>、</a:t>
            </a:r>
            <a:r>
              <a:rPr lang="en-US" altLang="zh-CN">
                <a:solidFill>
                  <a:srgbClr val="000000"/>
                </a:solidFill>
                <a:cs typeface="Times New Roman"/>
              </a:rPr>
              <a:t>B</a:t>
            </a:r>
            <a:r>
              <a:rPr lang="zh-CN" altLang="zh-CN">
                <a:solidFill>
                  <a:srgbClr val="000000"/>
                </a:solidFill>
                <a:ea typeface="黑体"/>
                <a:cs typeface="Times New Roman"/>
              </a:rPr>
              <a:t>、</a:t>
            </a:r>
            <a:r>
              <a:rPr lang="en-US" altLang="zh-CN">
                <a:solidFill>
                  <a:srgbClr val="000000"/>
                </a:solidFill>
                <a:cs typeface="Times New Roman"/>
              </a:rPr>
              <a:t>C</a:t>
            </a:r>
            <a:r>
              <a:rPr lang="zh-CN" altLang="zh-CN">
                <a:solidFill>
                  <a:srgbClr val="000000"/>
                </a:solidFill>
                <a:ea typeface="黑体"/>
                <a:cs typeface="Times New Roman"/>
              </a:rPr>
              <a:t>三个选项中</a:t>
            </a:r>
            <a:r>
              <a:rPr lang="zh-CN" altLang="zh-CN">
                <a:solidFill>
                  <a:srgbClr val="000000"/>
                </a:solidFill>
                <a:cs typeface="Times New Roman"/>
              </a:rPr>
              <a:t>，</a:t>
            </a:r>
            <a:r>
              <a:rPr lang="zh-CN" altLang="zh-CN">
                <a:solidFill>
                  <a:srgbClr val="000000"/>
                </a:solidFill>
                <a:ea typeface="黑体"/>
                <a:cs typeface="Times New Roman"/>
              </a:rPr>
              <a:t>选出正确的选项</a:t>
            </a:r>
            <a:r>
              <a:rPr lang="zh-CN" altLang="zh-CN">
                <a:solidFill>
                  <a:srgbClr val="000000"/>
                </a:solidFill>
                <a:cs typeface="Times New Roman"/>
              </a:rPr>
              <a:t>，</a:t>
            </a:r>
            <a:r>
              <a:rPr lang="zh-CN" altLang="zh-CN">
                <a:solidFill>
                  <a:srgbClr val="000000"/>
                </a:solidFill>
                <a:ea typeface="黑体"/>
                <a:cs typeface="Times New Roman"/>
              </a:rPr>
              <a:t>将其序号填入题前括号内。</a:t>
            </a:r>
            <a:r>
              <a:rPr lang="zh-CN" altLang="zh-CN">
                <a:solidFill>
                  <a:srgbClr val="000000"/>
                </a:solidFill>
                <a:cs typeface="Times New Roman"/>
              </a:rPr>
              <a:t>（</a:t>
            </a:r>
            <a:r>
              <a:rPr lang="en-US" altLang="zh-CN">
                <a:solidFill>
                  <a:srgbClr val="000000"/>
                </a:solidFill>
                <a:cs typeface="Times New Roman"/>
              </a:rPr>
              <a:t>15</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I’m short,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my sister is tall</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now	B</a:t>
            </a:r>
            <a:r>
              <a:rPr lang="en-US" altLang="zh-CN">
                <a:solidFill>
                  <a:srgbClr val="000000"/>
                </a:solidFill>
                <a:latin typeface="宋体"/>
                <a:cs typeface="Times New Roman"/>
              </a:rPr>
              <a:t>.</a:t>
            </a:r>
            <a:r>
              <a:rPr lang="en-US" altLang="zh-CN">
                <a:solidFill>
                  <a:srgbClr val="000000"/>
                </a:solidFill>
                <a:cs typeface="Times New Roman"/>
              </a:rPr>
              <a:t>or	</a:t>
            </a:r>
            <a:r>
              <a:rPr lang="en-US" altLang="zh-CN" smtClean="0">
                <a:solidFill>
                  <a:srgbClr val="000000"/>
                </a:solidFill>
                <a:cs typeface="Times New Roman"/>
              </a:rPr>
              <a:t>C</a:t>
            </a:r>
            <a:r>
              <a:rPr lang="en-US" altLang="zh-CN" smtClean="0">
                <a:solidFill>
                  <a:srgbClr val="000000"/>
                </a:solidFill>
                <a:latin typeface="宋体"/>
                <a:cs typeface="Times New Roman"/>
              </a:rPr>
              <a:t>.</a:t>
            </a:r>
            <a:r>
              <a:rPr lang="en-US" altLang="zh-CN" smtClean="0">
                <a:solidFill>
                  <a:srgbClr val="000000"/>
                </a:solidFill>
                <a:cs typeface="Times New Roman"/>
              </a:rPr>
              <a:t>but</a:t>
            </a:r>
            <a:endParaRPr lang="en-US" altLang="zh-CN" sz="1400">
              <a:solidFill>
                <a:srgbClr val="000000"/>
              </a:solidFill>
              <a:cs typeface="Times New Roman"/>
            </a:endParaRP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a big egg</a:t>
            </a:r>
            <a:r>
              <a:rPr lang="zh-CN" altLang="zh-CN">
                <a:solidFill>
                  <a:srgbClr val="000000"/>
                </a:solidFill>
                <a:cs typeface="Times New Roman"/>
              </a:rPr>
              <a:t>！</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How	B</a:t>
            </a:r>
            <a:r>
              <a:rPr lang="en-US" altLang="zh-CN">
                <a:solidFill>
                  <a:srgbClr val="000000"/>
                </a:solidFill>
                <a:latin typeface="宋体"/>
                <a:cs typeface="Times New Roman"/>
              </a:rPr>
              <a:t>.</a:t>
            </a:r>
            <a:r>
              <a:rPr lang="en-US" altLang="zh-CN">
                <a:solidFill>
                  <a:srgbClr val="000000"/>
                </a:solidFill>
                <a:cs typeface="Times New Roman"/>
              </a:rPr>
              <a:t>What	C</a:t>
            </a:r>
            <a:r>
              <a:rPr lang="en-US" altLang="zh-CN">
                <a:solidFill>
                  <a:srgbClr val="000000"/>
                </a:solidFill>
                <a:latin typeface="宋体"/>
                <a:cs typeface="Times New Roman"/>
              </a:rPr>
              <a:t>.</a:t>
            </a:r>
            <a:r>
              <a:rPr lang="en-US" altLang="zh-CN">
                <a:solidFill>
                  <a:srgbClr val="000000"/>
                </a:solidFill>
                <a:cs typeface="Times New Roman"/>
              </a:rPr>
              <a:t>Where’s</a:t>
            </a:r>
            <a:endParaRPr lang="en-US" altLang="zh-CN" sz="1400">
              <a:solidFill>
                <a:srgbClr val="000000"/>
              </a:solidFill>
              <a:cs typeface="Times New Roman"/>
            </a:endParaRP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Tweet,tweet</a:t>
            </a:r>
            <a:r>
              <a:rPr lang="zh-CN" altLang="zh-CN">
                <a:solidFill>
                  <a:srgbClr val="000000"/>
                </a:solidFill>
                <a:cs typeface="Times New Roman"/>
              </a:rPr>
              <a:t>！</a:t>
            </a:r>
            <a:r>
              <a:rPr lang="en-US" altLang="zh-CN">
                <a:solidFill>
                  <a:srgbClr val="000000"/>
                </a:solidFill>
                <a:cs typeface="Times New Roman"/>
              </a:rPr>
              <a:t>I can fly</a:t>
            </a:r>
            <a:r>
              <a:rPr lang="en-US" altLang="zh-CN">
                <a:solidFill>
                  <a:srgbClr val="000000"/>
                </a:solidFill>
                <a:latin typeface="宋体"/>
                <a:cs typeface="Times New Roman"/>
              </a:rPr>
              <a:t>.</a:t>
            </a:r>
            <a:r>
              <a:rPr lang="en-US" altLang="zh-CN">
                <a:solidFill>
                  <a:srgbClr val="000000"/>
                </a:solidFill>
                <a:cs typeface="Times New Roman"/>
              </a:rPr>
              <a:t>I’m a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lion	B</a:t>
            </a:r>
            <a:r>
              <a:rPr lang="en-US" altLang="zh-CN">
                <a:solidFill>
                  <a:srgbClr val="000000"/>
                </a:solidFill>
                <a:latin typeface="宋体"/>
                <a:cs typeface="Times New Roman"/>
              </a:rPr>
              <a:t>.</a:t>
            </a:r>
            <a:r>
              <a:rPr lang="en-US" altLang="zh-CN">
                <a:solidFill>
                  <a:srgbClr val="000000"/>
                </a:solidFill>
                <a:cs typeface="Times New Roman"/>
              </a:rPr>
              <a:t>duck	C</a:t>
            </a:r>
            <a:r>
              <a:rPr lang="en-US" altLang="zh-CN">
                <a:solidFill>
                  <a:srgbClr val="000000"/>
                </a:solidFill>
                <a:latin typeface="宋体"/>
                <a:cs typeface="Times New Roman"/>
              </a:rPr>
              <a:t>.</a:t>
            </a:r>
            <a:r>
              <a:rPr lang="en-US" altLang="zh-CN">
                <a:solidFill>
                  <a:srgbClr val="000000"/>
                </a:solidFill>
                <a:cs typeface="Times New Roman"/>
              </a:rPr>
              <a:t>bird</a:t>
            </a:r>
            <a:endParaRPr lang="zh-CN" altLang="zh-CN" sz="1400">
              <a:solidFill>
                <a:srgbClr val="000000"/>
              </a:solidFill>
              <a:cs typeface="Times New Roman"/>
            </a:endParaRPr>
          </a:p>
        </p:txBody>
      </p:sp>
      <p:sp>
        <p:nvSpPr>
          <p:cNvPr id="3" name="矩形 2"/>
          <p:cNvSpPr/>
          <p:nvPr/>
        </p:nvSpPr>
        <p:spPr>
          <a:xfrm>
            <a:off x="910630" y="2132856"/>
            <a:ext cx="444352" cy="523220"/>
          </a:xfrm>
          <a:prstGeom prst="rect">
            <a:avLst/>
          </a:prstGeom>
        </p:spPr>
        <p:txBody>
          <a:bodyPr wrap="none">
            <a:spAutoFit/>
          </a:bodyPr>
          <a:lstStyle/>
          <a:p>
            <a:r>
              <a:rPr lang="en-US" altLang="zh-CN" smtClean="0"/>
              <a:t>C</a:t>
            </a:r>
            <a:endParaRPr lang="zh-CN" altLang="en-US"/>
          </a:p>
        </p:txBody>
      </p:sp>
      <p:sp>
        <p:nvSpPr>
          <p:cNvPr id="7" name="矩形 6"/>
          <p:cNvSpPr/>
          <p:nvPr/>
        </p:nvSpPr>
        <p:spPr>
          <a:xfrm>
            <a:off x="948727" y="3443651"/>
            <a:ext cx="423514" cy="523220"/>
          </a:xfrm>
          <a:prstGeom prst="rect">
            <a:avLst/>
          </a:prstGeom>
        </p:spPr>
        <p:txBody>
          <a:bodyPr wrap="none">
            <a:spAutoFit/>
          </a:bodyPr>
          <a:lstStyle/>
          <a:p>
            <a:r>
              <a:rPr lang="en-US" altLang="zh-CN" smtClean="0"/>
              <a:t>B</a:t>
            </a:r>
            <a:endParaRPr lang="zh-CN" altLang="en-US"/>
          </a:p>
        </p:txBody>
      </p:sp>
      <p:sp>
        <p:nvSpPr>
          <p:cNvPr id="8" name="矩形 7"/>
          <p:cNvSpPr/>
          <p:nvPr/>
        </p:nvSpPr>
        <p:spPr>
          <a:xfrm>
            <a:off x="937316" y="4696967"/>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3681990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algn="ctr" hangingPunct="0">
              <a:spcAft>
                <a:spcPts val="0"/>
              </a:spcAft>
              <a:tabLst>
                <a:tab pos="1710690" algn="l"/>
                <a:tab pos="4231005" algn="l"/>
                <a:tab pos="6751320" algn="l"/>
              </a:tabLst>
            </a:pPr>
            <a:r>
              <a:rPr lang="zh-CN" altLang="zh-CN" smtClean="0">
                <a:solidFill>
                  <a:srgbClr val="00AEEF"/>
                </a:solidFill>
                <a:ea typeface="黑体"/>
                <a:cs typeface="Times New Roman"/>
              </a:rPr>
              <a:t>听力</a:t>
            </a:r>
            <a:r>
              <a:rPr lang="zh-CN" altLang="zh-CN">
                <a:solidFill>
                  <a:srgbClr val="00AEEF"/>
                </a:solidFill>
                <a:ea typeface="黑体"/>
                <a:cs typeface="Times New Roman"/>
              </a:rPr>
              <a:t>部分</a:t>
            </a:r>
            <a:r>
              <a:rPr lang="zh-CN" altLang="zh-CN">
                <a:solidFill>
                  <a:srgbClr val="00AEEF"/>
                </a:solidFill>
                <a:cs typeface="Times New Roman"/>
              </a:rPr>
              <a:t>（</a:t>
            </a:r>
            <a:r>
              <a:rPr lang="en-US" altLang="zh-CN">
                <a:solidFill>
                  <a:srgbClr val="00AEEF"/>
                </a:solidFill>
                <a:cs typeface="Times New Roman"/>
              </a:rPr>
              <a:t>30</a:t>
            </a:r>
            <a:r>
              <a:rPr lang="zh-CN" altLang="zh-CN">
                <a:solidFill>
                  <a:srgbClr val="00AEEF"/>
                </a:solidFill>
                <a:ea typeface="楷体"/>
                <a:cs typeface="Times New Roman"/>
              </a:rPr>
              <a:t>分</a:t>
            </a:r>
            <a:r>
              <a:rPr lang="zh-CN" altLang="zh-CN">
                <a:solidFill>
                  <a:srgbClr val="00AEEF"/>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ea typeface="黑体"/>
                <a:cs typeface="Times New Roman"/>
              </a:rPr>
              <a:t>一、听录音</a:t>
            </a:r>
            <a:r>
              <a:rPr lang="zh-CN" altLang="zh-CN">
                <a:solidFill>
                  <a:srgbClr val="000000"/>
                </a:solidFill>
                <a:cs typeface="Times New Roman"/>
              </a:rPr>
              <a:t>，</a:t>
            </a:r>
            <a:r>
              <a:rPr lang="zh-CN" altLang="zh-CN">
                <a:solidFill>
                  <a:srgbClr val="000000"/>
                </a:solidFill>
                <a:ea typeface="黑体"/>
                <a:cs typeface="Times New Roman"/>
              </a:rPr>
              <a:t>选出句子中含有的内容。</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09738" algn="l"/>
                <a:tab pos="4213225" algn="l"/>
                <a:tab pos="675005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cap</a:t>
            </a:r>
            <a:r>
              <a:rPr lang="zh-CN" altLang="zh-CN">
                <a:solidFill>
                  <a:srgbClr val="000000"/>
                </a:solidFill>
                <a:cs typeface="Times New Roman"/>
              </a:rPr>
              <a:t>　　　　</a:t>
            </a:r>
            <a:r>
              <a:rPr lang="en-US" altLang="zh-CN" smtClean="0">
                <a:solidFill>
                  <a:srgbClr val="000000"/>
                </a:solidFill>
                <a:cs typeface="Times New Roman"/>
              </a:rPr>
              <a:t> B</a:t>
            </a:r>
            <a:r>
              <a:rPr lang="en-US" altLang="zh-CN" smtClean="0">
                <a:solidFill>
                  <a:srgbClr val="000000"/>
                </a:solidFill>
                <a:latin typeface="宋体"/>
                <a:cs typeface="Times New Roman"/>
              </a:rPr>
              <a:t>.</a:t>
            </a:r>
            <a:r>
              <a:rPr lang="en-US" altLang="zh-CN" smtClean="0">
                <a:solidFill>
                  <a:srgbClr val="000000"/>
                </a:solidFill>
                <a:cs typeface="Times New Roman"/>
              </a:rPr>
              <a:t>cup</a:t>
            </a:r>
            <a:r>
              <a:rPr lang="zh-CN" altLang="zh-CN">
                <a:solidFill>
                  <a:srgbClr val="000000"/>
                </a:solidFill>
                <a:cs typeface="Times New Roman"/>
              </a:rPr>
              <a:t>　　　　</a:t>
            </a:r>
            <a:r>
              <a:rPr lang="en-US" altLang="zh-CN" smtClean="0">
                <a:solidFill>
                  <a:srgbClr val="000000"/>
                </a:solidFill>
                <a:cs typeface="Times New Roman"/>
              </a:rPr>
              <a:t>  C</a:t>
            </a:r>
            <a:r>
              <a:rPr lang="en-US" altLang="zh-CN" smtClean="0">
                <a:solidFill>
                  <a:srgbClr val="000000"/>
                </a:solidFill>
                <a:latin typeface="宋体"/>
                <a:cs typeface="Times New Roman"/>
              </a:rPr>
              <a:t>.</a:t>
            </a:r>
            <a:r>
              <a:rPr lang="en-US" altLang="zh-CN" smtClean="0">
                <a:solidFill>
                  <a:srgbClr val="000000"/>
                </a:solidFill>
                <a:cs typeface="Times New Roman"/>
              </a:rPr>
              <a:t>cat</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four	B</a:t>
            </a:r>
            <a:r>
              <a:rPr lang="en-US" altLang="zh-CN">
                <a:solidFill>
                  <a:srgbClr val="000000"/>
                </a:solidFill>
                <a:latin typeface="宋体"/>
                <a:cs typeface="Times New Roman"/>
              </a:rPr>
              <a:t>.</a:t>
            </a:r>
            <a:r>
              <a:rPr lang="en-US" altLang="zh-CN">
                <a:solidFill>
                  <a:srgbClr val="000000"/>
                </a:solidFill>
                <a:cs typeface="Times New Roman"/>
              </a:rPr>
              <a:t>forty	C</a:t>
            </a:r>
            <a:r>
              <a:rPr lang="en-US" altLang="zh-CN">
                <a:solidFill>
                  <a:srgbClr val="000000"/>
                </a:solidFill>
                <a:latin typeface="宋体"/>
                <a:cs typeface="Times New Roman"/>
              </a:rPr>
              <a:t>.</a:t>
            </a:r>
            <a:r>
              <a:rPr lang="en-US" altLang="zh-CN">
                <a:solidFill>
                  <a:srgbClr val="000000"/>
                </a:solidFill>
                <a:cs typeface="Times New Roman"/>
              </a:rPr>
              <a:t>forty-four</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bathroom	B</a:t>
            </a:r>
            <a:r>
              <a:rPr lang="en-US" altLang="zh-CN">
                <a:solidFill>
                  <a:srgbClr val="000000"/>
                </a:solidFill>
                <a:latin typeface="宋体"/>
                <a:cs typeface="Times New Roman"/>
              </a:rPr>
              <a:t>.</a:t>
            </a:r>
            <a:r>
              <a:rPr lang="en-US" altLang="zh-CN">
                <a:solidFill>
                  <a:srgbClr val="000000"/>
                </a:solidFill>
                <a:cs typeface="Times New Roman"/>
              </a:rPr>
              <a:t>bedroom	</a:t>
            </a:r>
            <a:r>
              <a:rPr lang="en-US" altLang="zh-CN" smtClean="0">
                <a:solidFill>
                  <a:srgbClr val="000000"/>
                </a:solidFill>
                <a:cs typeface="Times New Roman"/>
              </a:rPr>
              <a:t>C</a:t>
            </a:r>
            <a:r>
              <a:rPr lang="en-US" altLang="zh-CN" smtClean="0">
                <a:solidFill>
                  <a:srgbClr val="000000"/>
                </a:solidFill>
                <a:latin typeface="宋体"/>
                <a:cs typeface="Times New Roman"/>
              </a:rPr>
              <a:t>.</a:t>
            </a:r>
            <a:r>
              <a:rPr lang="en-US" altLang="zh-CN" smtClean="0">
                <a:solidFill>
                  <a:srgbClr val="000000"/>
                </a:solidFill>
                <a:cs typeface="Times New Roman"/>
              </a:rPr>
              <a:t>kitchen</a:t>
            </a:r>
            <a:endParaRPr lang="zh-CN" altLang="zh-CN" sz="1400">
              <a:solidFill>
                <a:srgbClr val="000000"/>
              </a:solidFill>
              <a:cs typeface="Times New Roman"/>
            </a:endParaRPr>
          </a:p>
        </p:txBody>
      </p:sp>
      <p:sp>
        <p:nvSpPr>
          <p:cNvPr id="3" name="矩形 2"/>
          <p:cNvSpPr/>
          <p:nvPr/>
        </p:nvSpPr>
        <p:spPr>
          <a:xfrm>
            <a:off x="334566" y="2780928"/>
            <a:ext cx="2119491" cy="523220"/>
          </a:xfrm>
          <a:prstGeom prst="rect">
            <a:avLst/>
          </a:prstGeom>
        </p:spPr>
        <p:txBody>
          <a:bodyPr wrap="none">
            <a:spAutoFit/>
          </a:bodyPr>
          <a:lstStyle/>
          <a:p>
            <a:r>
              <a:rPr lang="en-US" altLang="zh-CN">
                <a:solidFill>
                  <a:srgbClr val="ED028C"/>
                </a:solidFill>
              </a:rPr>
              <a:t>I have a cap.</a:t>
            </a:r>
            <a:endParaRPr lang="zh-CN" altLang="zh-CN">
              <a:solidFill>
                <a:srgbClr val="ED028C"/>
              </a:solidFill>
            </a:endParaRPr>
          </a:p>
        </p:txBody>
      </p:sp>
      <p:sp>
        <p:nvSpPr>
          <p:cNvPr id="4" name="矩形 3"/>
          <p:cNvSpPr/>
          <p:nvPr/>
        </p:nvSpPr>
        <p:spPr>
          <a:xfrm>
            <a:off x="949959" y="2132856"/>
            <a:ext cx="444352" cy="523220"/>
          </a:xfrm>
          <a:prstGeom prst="rect">
            <a:avLst/>
          </a:prstGeom>
        </p:spPr>
        <p:txBody>
          <a:bodyPr wrap="none">
            <a:spAutoFit/>
          </a:bodyPr>
          <a:lstStyle/>
          <a:p>
            <a:r>
              <a:rPr lang="en-US" altLang="zh-CN"/>
              <a:t>A</a:t>
            </a:r>
            <a:endParaRPr lang="zh-CN" altLang="en-US"/>
          </a:p>
        </p:txBody>
      </p:sp>
      <p:sp>
        <p:nvSpPr>
          <p:cNvPr id="5" name="矩形 4"/>
          <p:cNvSpPr/>
          <p:nvPr/>
        </p:nvSpPr>
        <p:spPr>
          <a:xfrm>
            <a:off x="334566" y="4077072"/>
            <a:ext cx="5459956" cy="523220"/>
          </a:xfrm>
          <a:prstGeom prst="rect">
            <a:avLst/>
          </a:prstGeom>
        </p:spPr>
        <p:txBody>
          <a:bodyPr wrap="none">
            <a:spAutoFit/>
          </a:bodyPr>
          <a:lstStyle/>
          <a:p>
            <a:r>
              <a:rPr lang="en-US" altLang="zh-CN">
                <a:solidFill>
                  <a:srgbClr val="ED028C"/>
                </a:solidFill>
              </a:rPr>
              <a:t>There are four apples on the table.</a:t>
            </a:r>
            <a:endParaRPr lang="zh-CN" altLang="zh-CN">
              <a:solidFill>
                <a:srgbClr val="ED028C"/>
              </a:solidFill>
            </a:endParaRPr>
          </a:p>
        </p:txBody>
      </p:sp>
      <p:sp>
        <p:nvSpPr>
          <p:cNvPr id="6" name="矩形 5"/>
          <p:cNvSpPr/>
          <p:nvPr/>
        </p:nvSpPr>
        <p:spPr>
          <a:xfrm>
            <a:off x="949959" y="3491989"/>
            <a:ext cx="444352" cy="523220"/>
          </a:xfrm>
          <a:prstGeom prst="rect">
            <a:avLst/>
          </a:prstGeom>
        </p:spPr>
        <p:txBody>
          <a:bodyPr wrap="none">
            <a:spAutoFit/>
          </a:bodyPr>
          <a:lstStyle/>
          <a:p>
            <a:r>
              <a:rPr lang="en-US" altLang="zh-CN"/>
              <a:t>A</a:t>
            </a:r>
            <a:endParaRPr lang="zh-CN" altLang="en-US"/>
          </a:p>
        </p:txBody>
      </p:sp>
      <p:sp>
        <p:nvSpPr>
          <p:cNvPr id="7" name="矩形 6"/>
          <p:cNvSpPr/>
          <p:nvPr/>
        </p:nvSpPr>
        <p:spPr>
          <a:xfrm>
            <a:off x="334566" y="5373216"/>
            <a:ext cx="4208140" cy="523220"/>
          </a:xfrm>
          <a:prstGeom prst="rect">
            <a:avLst/>
          </a:prstGeom>
        </p:spPr>
        <p:txBody>
          <a:bodyPr wrap="none">
            <a:spAutoFit/>
          </a:bodyPr>
          <a:lstStyle/>
          <a:p>
            <a:r>
              <a:rPr lang="en-US" altLang="zh-CN">
                <a:solidFill>
                  <a:srgbClr val="ED028C"/>
                </a:solidFill>
              </a:rPr>
              <a:t>My doll is in the bedroom.</a:t>
            </a:r>
            <a:endParaRPr lang="zh-CN" altLang="zh-CN">
              <a:solidFill>
                <a:srgbClr val="ED028C"/>
              </a:solidFill>
            </a:endParaRPr>
          </a:p>
        </p:txBody>
      </p:sp>
      <p:sp>
        <p:nvSpPr>
          <p:cNvPr id="8" name="矩形 7"/>
          <p:cNvSpPr/>
          <p:nvPr/>
        </p:nvSpPr>
        <p:spPr>
          <a:xfrm>
            <a:off x="987642" y="4725144"/>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5262979"/>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　　）</a:t>
            </a:r>
            <a:r>
              <a:rPr lang="en-US" altLang="zh-CN" smtClean="0">
                <a:solidFill>
                  <a:srgbClr val="000000"/>
                </a:solidFill>
                <a:cs typeface="Times New Roman"/>
              </a:rPr>
              <a:t>4</a:t>
            </a:r>
            <a:r>
              <a:rPr lang="en-US" altLang="zh-CN" smtClean="0">
                <a:solidFill>
                  <a:srgbClr val="000000"/>
                </a:solidFill>
                <a:latin typeface="宋体"/>
                <a:cs typeface="Times New Roman"/>
              </a:rPr>
              <a:t>.</a:t>
            </a:r>
            <a:r>
              <a:rPr lang="en-US" altLang="zh-CN" smtClean="0">
                <a:solidFill>
                  <a:srgbClr val="000000"/>
                </a:solidFill>
                <a:cs typeface="Times New Roman"/>
              </a:rPr>
              <a:t>Look</a:t>
            </a:r>
            <a:r>
              <a:rPr lang="zh-CN" altLang="zh-CN" smtClean="0">
                <a:solidFill>
                  <a:srgbClr val="000000"/>
                </a:solidFill>
                <a:cs typeface="Times New Roman"/>
              </a:rPr>
              <a:t>！</a:t>
            </a:r>
            <a:r>
              <a:rPr lang="en-US" altLang="zh-CN" smtClean="0">
                <a:solidFill>
                  <a:srgbClr val="000000"/>
                </a:solidFill>
                <a:cs typeface="Times New Roman"/>
              </a:rPr>
              <a:t>I have </a:t>
            </a:r>
            <a:r>
              <a:rPr lang="zh-CN" altLang="zh-CN" u="sng" smtClean="0">
                <a:solidFill>
                  <a:srgbClr val="000000"/>
                </a:solidFill>
                <a:uFill>
                  <a:solidFill>
                    <a:srgbClr val="000000"/>
                  </a:solidFill>
                </a:uFill>
                <a:cs typeface="Times New Roman"/>
              </a:rPr>
              <a:t>　　　　</a:t>
            </a:r>
            <a:r>
              <a:rPr lang="en-US" altLang="zh-CN" smtClean="0">
                <a:solidFill>
                  <a:srgbClr val="000000"/>
                </a:solidFill>
                <a:cs typeface="Times New Roman"/>
              </a:rPr>
              <a:t>orange jacket</a:t>
            </a:r>
            <a:r>
              <a:rPr lang="en-US" altLang="zh-CN" smtClean="0">
                <a:solidFill>
                  <a:srgbClr val="000000"/>
                </a:solidFill>
                <a:latin typeface="宋体"/>
                <a:cs typeface="Times New Roman"/>
              </a:rPr>
              <a:t>.</a:t>
            </a:r>
            <a:r>
              <a:rPr lang="en-US" altLang="zh-CN" smtClean="0">
                <a:solidFill>
                  <a:srgbClr val="000000"/>
                </a:solidFill>
                <a:cs typeface="Times New Roman"/>
              </a:rPr>
              <a:t>I like it very much</a:t>
            </a:r>
            <a:r>
              <a:rPr lang="en-US" altLang="zh-CN" smtClean="0">
                <a:solidFill>
                  <a:srgbClr val="000000"/>
                </a:solidFill>
                <a:latin typeface="宋体"/>
                <a:cs typeface="Times New Roman"/>
              </a:rPr>
              <a:t>.</a:t>
            </a:r>
            <a:endParaRPr lang="zh-CN" altLang="zh-CN" sz="1400" smtClean="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	A</a:t>
            </a:r>
            <a:r>
              <a:rPr lang="en-US" altLang="zh-CN" smtClean="0">
                <a:solidFill>
                  <a:srgbClr val="000000"/>
                </a:solidFill>
                <a:latin typeface="宋体"/>
                <a:cs typeface="Times New Roman"/>
              </a:rPr>
              <a:t>.</a:t>
            </a:r>
            <a:r>
              <a:rPr lang="en-US" altLang="zh-CN" smtClean="0">
                <a:solidFill>
                  <a:srgbClr val="000000"/>
                </a:solidFill>
                <a:cs typeface="Times New Roman"/>
              </a:rPr>
              <a:t>a	B</a:t>
            </a:r>
            <a:r>
              <a:rPr lang="en-US" altLang="zh-CN" smtClean="0">
                <a:solidFill>
                  <a:srgbClr val="000000"/>
                </a:solidFill>
                <a:latin typeface="宋体"/>
                <a:cs typeface="Times New Roman"/>
              </a:rPr>
              <a:t>.</a:t>
            </a:r>
            <a:r>
              <a:rPr lang="en-US" altLang="zh-CN" smtClean="0">
                <a:solidFill>
                  <a:srgbClr val="000000"/>
                </a:solidFill>
                <a:cs typeface="Times New Roman"/>
              </a:rPr>
              <a:t>an	C</a:t>
            </a:r>
            <a:r>
              <a:rPr lang="en-US" altLang="zh-CN" smtClean="0">
                <a:solidFill>
                  <a:srgbClr val="000000"/>
                </a:solidFill>
                <a:latin typeface="宋体"/>
                <a:cs typeface="Times New Roman"/>
              </a:rPr>
              <a:t>.</a:t>
            </a:r>
            <a:r>
              <a:rPr lang="en-US" altLang="zh-CN" smtClean="0">
                <a:solidFill>
                  <a:srgbClr val="000000"/>
                </a:solidFill>
                <a:cs typeface="Times New Roman"/>
              </a:rPr>
              <a:t>some</a:t>
            </a:r>
            <a:endParaRPr lang="zh-CN" altLang="zh-CN" sz="1400" smtClean="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—Is this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toy tiger</a:t>
            </a:r>
            <a:r>
              <a:rPr lang="zh-CN" altLang="zh-CN">
                <a:solidFill>
                  <a:srgbClr val="000000"/>
                </a:solidFill>
                <a:cs typeface="Times New Roman"/>
              </a:rPr>
              <a:t>？</a:t>
            </a:r>
            <a:r>
              <a:rPr lang="en-US" altLang="zh-CN">
                <a:solidFill>
                  <a:srgbClr val="000000"/>
                </a:solidFill>
                <a:cs typeface="Times New Roman"/>
              </a:rPr>
              <a:t> —No,it isn’t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you	B</a:t>
            </a:r>
            <a:r>
              <a:rPr lang="en-US" altLang="zh-CN">
                <a:solidFill>
                  <a:srgbClr val="000000"/>
                </a:solidFill>
                <a:latin typeface="宋体"/>
                <a:cs typeface="Times New Roman"/>
              </a:rPr>
              <a:t>.</a:t>
            </a:r>
            <a:r>
              <a:rPr lang="en-US" altLang="zh-CN">
                <a:solidFill>
                  <a:srgbClr val="000000"/>
                </a:solidFill>
                <a:cs typeface="Times New Roman"/>
              </a:rPr>
              <a:t>I	</a:t>
            </a:r>
            <a:r>
              <a:rPr lang="en-US" altLang="zh-CN" smtClean="0">
                <a:solidFill>
                  <a:srgbClr val="000000"/>
                </a:solidFill>
                <a:cs typeface="Times New Roman"/>
              </a:rPr>
              <a:t>C</a:t>
            </a:r>
            <a:r>
              <a:rPr lang="en-US" altLang="zh-CN" smtClean="0">
                <a:solidFill>
                  <a:srgbClr val="000000"/>
                </a:solidFill>
                <a:latin typeface="宋体"/>
                <a:cs typeface="Times New Roman"/>
              </a:rPr>
              <a:t>.</a:t>
            </a:r>
            <a:r>
              <a:rPr lang="en-US" altLang="zh-CN" smtClean="0">
                <a:solidFill>
                  <a:srgbClr val="000000"/>
                </a:solidFill>
                <a:cs typeface="Times New Roman"/>
              </a:rPr>
              <a:t>your</a:t>
            </a:r>
            <a:endParaRPr lang="en-US" altLang="zh-CN" sz="1400">
              <a:solidFill>
                <a:srgbClr val="000000"/>
              </a:solidFill>
              <a:cs typeface="Times New Roman"/>
            </a:endParaRP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6</a:t>
            </a:r>
            <a:r>
              <a:rPr lang="en-US" altLang="zh-CN">
                <a:solidFill>
                  <a:srgbClr val="000000"/>
                </a:solidFill>
                <a:latin typeface="宋体"/>
                <a:cs typeface="Times New Roman"/>
              </a:rPr>
              <a:t>.</a:t>
            </a:r>
            <a:r>
              <a:rPr lang="en-US" altLang="zh-CN">
                <a:solidFill>
                  <a:srgbClr val="000000"/>
                </a:solidFill>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 is Uncle John</a:t>
            </a:r>
            <a:r>
              <a:rPr lang="zh-CN" altLang="zh-CN">
                <a:solidFill>
                  <a:srgbClr val="000000"/>
                </a:solidFill>
                <a:cs typeface="Times New Roman"/>
              </a:rPr>
              <a:t>？</a:t>
            </a:r>
            <a:r>
              <a:rPr lang="en-US" altLang="zh-CN">
                <a:solidFill>
                  <a:srgbClr val="000000"/>
                </a:solidFill>
                <a:cs typeface="Times New Roman"/>
              </a:rPr>
              <a:t> —He’s on the farm</a:t>
            </a:r>
            <a:r>
              <a:rPr lang="en-US" altLang="zh-CN">
                <a:solidFill>
                  <a:srgbClr val="000000"/>
                </a:solidFill>
                <a:latin typeface="宋体"/>
                <a:cs typeface="Times New Roman"/>
              </a:rPr>
              <a:t>.</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How	B</a:t>
            </a:r>
            <a:r>
              <a:rPr lang="en-US" altLang="zh-CN">
                <a:solidFill>
                  <a:srgbClr val="000000"/>
                </a:solidFill>
                <a:latin typeface="宋体"/>
                <a:cs typeface="Times New Roman"/>
              </a:rPr>
              <a:t>.</a:t>
            </a:r>
            <a:r>
              <a:rPr lang="en-US" altLang="zh-CN">
                <a:solidFill>
                  <a:srgbClr val="000000"/>
                </a:solidFill>
                <a:cs typeface="Times New Roman"/>
              </a:rPr>
              <a:t>Where	C</a:t>
            </a:r>
            <a:r>
              <a:rPr lang="en-US" altLang="zh-CN">
                <a:solidFill>
                  <a:srgbClr val="000000"/>
                </a:solidFill>
                <a:latin typeface="宋体"/>
                <a:cs typeface="Times New Roman"/>
              </a:rPr>
              <a:t>.</a:t>
            </a:r>
            <a:r>
              <a:rPr lang="en-US" altLang="zh-CN">
                <a:solidFill>
                  <a:srgbClr val="000000"/>
                </a:solidFill>
                <a:cs typeface="Times New Roman"/>
              </a:rPr>
              <a:t>Who</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7</a:t>
            </a:r>
            <a:r>
              <a:rPr lang="en-US" altLang="zh-CN">
                <a:solidFill>
                  <a:srgbClr val="000000"/>
                </a:solidFill>
                <a:latin typeface="宋体"/>
                <a:cs typeface="Times New Roman"/>
              </a:rPr>
              <a:t>.</a:t>
            </a:r>
            <a:r>
              <a:rPr lang="en-US" altLang="zh-CN">
                <a:solidFill>
                  <a:srgbClr val="000000"/>
                </a:solidFill>
                <a:cs typeface="Times New Roman"/>
              </a:rPr>
              <a:t>—I can’t jump</a:t>
            </a:r>
            <a:r>
              <a:rPr lang="en-US" altLang="zh-CN">
                <a:solidFill>
                  <a:srgbClr val="000000"/>
                </a:solidFill>
                <a:latin typeface="宋体"/>
                <a:cs typeface="Times New Roman"/>
              </a:rPr>
              <a:t>.</a:t>
            </a:r>
            <a:r>
              <a:rPr lang="en-US" altLang="zh-CN">
                <a:solidFill>
                  <a:srgbClr val="000000"/>
                </a:solidFill>
                <a:cs typeface="Times New Roman"/>
              </a:rPr>
              <a:t>—I can’t jump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too	B</a:t>
            </a:r>
            <a:r>
              <a:rPr lang="en-US" altLang="zh-CN">
                <a:solidFill>
                  <a:srgbClr val="000000"/>
                </a:solidFill>
                <a:latin typeface="宋体"/>
                <a:cs typeface="Times New Roman"/>
              </a:rPr>
              <a:t>.</a:t>
            </a:r>
            <a:r>
              <a:rPr lang="en-US" altLang="zh-CN">
                <a:solidFill>
                  <a:srgbClr val="000000"/>
                </a:solidFill>
                <a:cs typeface="Times New Roman"/>
              </a:rPr>
              <a:t>also	C</a:t>
            </a:r>
            <a:r>
              <a:rPr lang="en-US" altLang="zh-CN">
                <a:solidFill>
                  <a:srgbClr val="000000"/>
                </a:solidFill>
                <a:latin typeface="宋体"/>
                <a:cs typeface="Times New Roman"/>
              </a:rPr>
              <a:t>.</a:t>
            </a:r>
            <a:r>
              <a:rPr lang="en-US" altLang="zh-CN">
                <a:solidFill>
                  <a:srgbClr val="000000"/>
                </a:solidFill>
                <a:cs typeface="Times New Roman"/>
              </a:rPr>
              <a:t>either</a:t>
            </a:r>
          </a:p>
        </p:txBody>
      </p:sp>
      <p:sp>
        <p:nvSpPr>
          <p:cNvPr id="8" name="矩形 7"/>
          <p:cNvSpPr/>
          <p:nvPr/>
        </p:nvSpPr>
        <p:spPr>
          <a:xfrm>
            <a:off x="910630" y="1052156"/>
            <a:ext cx="423514" cy="523220"/>
          </a:xfrm>
          <a:prstGeom prst="rect">
            <a:avLst/>
          </a:prstGeom>
        </p:spPr>
        <p:txBody>
          <a:bodyPr wrap="none">
            <a:spAutoFit/>
          </a:bodyPr>
          <a:lstStyle/>
          <a:p>
            <a:r>
              <a:rPr lang="en-US" altLang="zh-CN"/>
              <a:t>B</a:t>
            </a:r>
            <a:endParaRPr lang="zh-CN" altLang="en-US"/>
          </a:p>
        </p:txBody>
      </p:sp>
      <p:sp>
        <p:nvSpPr>
          <p:cNvPr id="10" name="矩形 9"/>
          <p:cNvSpPr/>
          <p:nvPr/>
        </p:nvSpPr>
        <p:spPr>
          <a:xfrm>
            <a:off x="945867" y="2321359"/>
            <a:ext cx="444352" cy="523220"/>
          </a:xfrm>
          <a:prstGeom prst="rect">
            <a:avLst/>
          </a:prstGeom>
        </p:spPr>
        <p:txBody>
          <a:bodyPr wrap="none">
            <a:spAutoFit/>
          </a:bodyPr>
          <a:lstStyle/>
          <a:p>
            <a:r>
              <a:rPr lang="en-US" altLang="zh-CN"/>
              <a:t>C</a:t>
            </a:r>
            <a:endParaRPr lang="zh-CN" altLang="en-US"/>
          </a:p>
        </p:txBody>
      </p:sp>
      <p:sp>
        <p:nvSpPr>
          <p:cNvPr id="12" name="矩形 11"/>
          <p:cNvSpPr/>
          <p:nvPr/>
        </p:nvSpPr>
        <p:spPr>
          <a:xfrm>
            <a:off x="910630" y="3588462"/>
            <a:ext cx="423514" cy="523220"/>
          </a:xfrm>
          <a:prstGeom prst="rect">
            <a:avLst/>
          </a:prstGeom>
        </p:spPr>
        <p:txBody>
          <a:bodyPr wrap="none">
            <a:spAutoFit/>
          </a:bodyPr>
          <a:lstStyle/>
          <a:p>
            <a:r>
              <a:rPr lang="en-US" altLang="zh-CN"/>
              <a:t>B</a:t>
            </a:r>
            <a:endParaRPr lang="zh-CN" altLang="en-US"/>
          </a:p>
        </p:txBody>
      </p:sp>
      <p:sp>
        <p:nvSpPr>
          <p:cNvPr id="13" name="矩形 12"/>
          <p:cNvSpPr/>
          <p:nvPr/>
        </p:nvSpPr>
        <p:spPr>
          <a:xfrm>
            <a:off x="936902" y="4854976"/>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63113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8</a:t>
            </a:r>
            <a:r>
              <a:rPr lang="en-US" altLang="zh-CN">
                <a:solidFill>
                  <a:srgbClr val="000000"/>
                </a:solidFill>
                <a:latin typeface="宋体"/>
                <a:cs typeface="Times New Roman"/>
              </a:rPr>
              <a:t>.</a:t>
            </a:r>
            <a:r>
              <a:rPr lang="en-US" altLang="zh-CN">
                <a:solidFill>
                  <a:srgbClr val="000000"/>
                </a:solidFill>
                <a:cs typeface="Times New Roman"/>
              </a:rPr>
              <a:t>This is my sister</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name is Nancy</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eight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Her</a:t>
            </a:r>
            <a:r>
              <a:rPr lang="zh-CN" altLang="zh-CN">
                <a:solidFill>
                  <a:srgbClr val="000000"/>
                </a:solidFill>
                <a:cs typeface="Times New Roman"/>
              </a:rPr>
              <a:t>；</a:t>
            </a:r>
            <a:r>
              <a:rPr lang="en-US" altLang="zh-CN">
                <a:solidFill>
                  <a:srgbClr val="000000"/>
                </a:solidFill>
                <a:cs typeface="Times New Roman"/>
              </a:rPr>
              <a:t>She	B</a:t>
            </a:r>
            <a:r>
              <a:rPr lang="en-US" altLang="zh-CN">
                <a:solidFill>
                  <a:srgbClr val="000000"/>
                </a:solidFill>
                <a:latin typeface="宋体"/>
                <a:cs typeface="Times New Roman"/>
              </a:rPr>
              <a:t>.</a:t>
            </a:r>
            <a:r>
              <a:rPr lang="en-US" altLang="zh-CN">
                <a:solidFill>
                  <a:srgbClr val="000000"/>
                </a:solidFill>
                <a:cs typeface="Times New Roman"/>
              </a:rPr>
              <a:t>Her</a:t>
            </a:r>
            <a:r>
              <a:rPr lang="zh-CN" altLang="zh-CN">
                <a:solidFill>
                  <a:srgbClr val="000000"/>
                </a:solidFill>
                <a:cs typeface="Times New Roman"/>
              </a:rPr>
              <a:t>；</a:t>
            </a:r>
            <a:r>
              <a:rPr lang="en-US" altLang="zh-CN">
                <a:solidFill>
                  <a:srgbClr val="000000"/>
                </a:solidFill>
                <a:cs typeface="Times New Roman"/>
              </a:rPr>
              <a:t>She’s	C</a:t>
            </a:r>
            <a:r>
              <a:rPr lang="en-US" altLang="zh-CN">
                <a:solidFill>
                  <a:srgbClr val="000000"/>
                </a:solidFill>
                <a:latin typeface="宋体"/>
                <a:cs typeface="Times New Roman"/>
              </a:rPr>
              <a:t>.</a:t>
            </a:r>
            <a:r>
              <a:rPr lang="en-US" altLang="zh-CN">
                <a:solidFill>
                  <a:srgbClr val="000000"/>
                </a:solidFill>
                <a:cs typeface="Times New Roman"/>
              </a:rPr>
              <a:t>She’s</a:t>
            </a:r>
            <a:r>
              <a:rPr lang="zh-CN" altLang="zh-CN">
                <a:solidFill>
                  <a:srgbClr val="000000"/>
                </a:solidFill>
                <a:cs typeface="Times New Roman"/>
              </a:rPr>
              <a:t>；</a:t>
            </a:r>
            <a:r>
              <a:rPr lang="en-US" altLang="zh-CN" smtClean="0">
                <a:solidFill>
                  <a:srgbClr val="000000"/>
                </a:solidFill>
                <a:cs typeface="Times New Roman"/>
              </a:rPr>
              <a:t>Her</a:t>
            </a:r>
            <a:endParaRPr lang="en-US"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9</a:t>
            </a:r>
            <a:r>
              <a:rPr lang="en-US" altLang="zh-CN">
                <a:solidFill>
                  <a:srgbClr val="000000"/>
                </a:solidFill>
                <a:latin typeface="宋体"/>
                <a:cs typeface="Times New Roman"/>
              </a:rPr>
              <a:t>.</a:t>
            </a:r>
            <a:r>
              <a:rPr lang="en-US" altLang="zh-CN">
                <a:solidFill>
                  <a:srgbClr val="000000"/>
                </a:solidFill>
                <a:cs typeface="Times New Roman"/>
              </a:rPr>
              <a:t>—Do you have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apples</a:t>
            </a:r>
            <a:r>
              <a:rPr lang="zh-CN" altLang="zh-CN">
                <a:solidFill>
                  <a:srgbClr val="000000"/>
                </a:solidFill>
                <a:cs typeface="Times New Roman"/>
              </a:rPr>
              <a:t>？</a:t>
            </a:r>
            <a:r>
              <a:rPr lang="en-US" altLang="zh-CN">
                <a:solidFill>
                  <a:srgbClr val="000000"/>
                </a:solidFill>
                <a:cs typeface="Times New Roman"/>
              </a:rPr>
              <a:t>—No,I don’t</a:t>
            </a:r>
            <a:r>
              <a:rPr lang="en-US" altLang="zh-CN">
                <a:solidFill>
                  <a:srgbClr val="000000"/>
                </a:solidFill>
                <a:latin typeface="宋体"/>
                <a:cs typeface="Times New Roman"/>
              </a:rPr>
              <a:t>.</a:t>
            </a:r>
            <a:r>
              <a:rPr lang="en-US" altLang="zh-CN">
                <a:solidFill>
                  <a:srgbClr val="000000"/>
                </a:solidFill>
                <a:cs typeface="Times New Roman"/>
              </a:rPr>
              <a:t>I have </a:t>
            </a:r>
            <a:r>
              <a:rPr lang="zh-CN" altLang="zh-CN" u="sng">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p>
          <a:p>
            <a:pPr hangingPunct="0">
              <a:spcAft>
                <a:spcPts val="0"/>
              </a:spcAft>
              <a:tabLst>
                <a:tab pos="1710690" algn="l"/>
                <a:tab pos="4231005" algn="l"/>
                <a:tab pos="6751320" algn="l"/>
              </a:tabLst>
            </a:pPr>
            <a:r>
              <a:rPr lang="en-US" altLang="zh-CN" smtClean="0">
                <a:solidFill>
                  <a:srgbClr val="000000"/>
                </a:solidFill>
                <a:cs typeface="Times New Roman"/>
              </a:rPr>
              <a:t>	grapes</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some</a:t>
            </a:r>
            <a:r>
              <a:rPr lang="zh-CN" altLang="zh-CN">
                <a:solidFill>
                  <a:srgbClr val="000000"/>
                </a:solidFill>
                <a:cs typeface="Times New Roman"/>
              </a:rPr>
              <a:t>；</a:t>
            </a:r>
            <a:r>
              <a:rPr lang="en-US" altLang="zh-CN">
                <a:solidFill>
                  <a:srgbClr val="000000"/>
                </a:solidFill>
                <a:cs typeface="Times New Roman"/>
              </a:rPr>
              <a:t>any	B</a:t>
            </a:r>
            <a:r>
              <a:rPr lang="en-US" altLang="zh-CN">
                <a:solidFill>
                  <a:srgbClr val="000000"/>
                </a:solidFill>
                <a:latin typeface="宋体"/>
                <a:cs typeface="Times New Roman"/>
              </a:rPr>
              <a:t>.</a:t>
            </a:r>
            <a:r>
              <a:rPr lang="en-US" altLang="zh-CN">
                <a:solidFill>
                  <a:srgbClr val="000000"/>
                </a:solidFill>
                <a:cs typeface="Times New Roman"/>
              </a:rPr>
              <a:t>any</a:t>
            </a:r>
            <a:r>
              <a:rPr lang="zh-CN" altLang="zh-CN">
                <a:solidFill>
                  <a:srgbClr val="000000"/>
                </a:solidFill>
                <a:cs typeface="Times New Roman"/>
              </a:rPr>
              <a:t>；</a:t>
            </a:r>
            <a:r>
              <a:rPr lang="en-US" altLang="zh-CN">
                <a:solidFill>
                  <a:srgbClr val="000000"/>
                </a:solidFill>
                <a:cs typeface="Times New Roman"/>
              </a:rPr>
              <a:t>some	C</a:t>
            </a:r>
            <a:r>
              <a:rPr lang="en-US" altLang="zh-CN">
                <a:solidFill>
                  <a:srgbClr val="000000"/>
                </a:solidFill>
                <a:latin typeface="宋体"/>
                <a:cs typeface="Times New Roman"/>
              </a:rPr>
              <a:t>.</a:t>
            </a:r>
            <a:r>
              <a:rPr lang="en-US" altLang="zh-CN">
                <a:solidFill>
                  <a:srgbClr val="000000"/>
                </a:solidFill>
                <a:cs typeface="Times New Roman"/>
              </a:rPr>
              <a:t>some</a:t>
            </a:r>
            <a:r>
              <a:rPr lang="zh-CN" altLang="zh-CN">
                <a:solidFill>
                  <a:srgbClr val="000000"/>
                </a:solidFill>
                <a:cs typeface="Times New Roman"/>
              </a:rPr>
              <a:t>；</a:t>
            </a:r>
            <a:r>
              <a:rPr lang="en-US" altLang="zh-CN" smtClean="0">
                <a:solidFill>
                  <a:srgbClr val="000000"/>
                </a:solidFill>
                <a:cs typeface="Times New Roman"/>
              </a:rPr>
              <a:t>some</a:t>
            </a: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10</a:t>
            </a:r>
            <a:r>
              <a:rPr lang="en-US" altLang="zh-CN">
                <a:solidFill>
                  <a:srgbClr val="000000"/>
                </a:solidFill>
                <a:latin typeface="宋体"/>
                <a:cs typeface="Times New Roman"/>
              </a:rPr>
              <a:t>.</a:t>
            </a:r>
            <a:r>
              <a:rPr lang="en-US" altLang="zh-CN">
                <a:solidFill>
                  <a:srgbClr val="000000"/>
                </a:solidFill>
                <a:cs typeface="Times New Roman"/>
              </a:rPr>
              <a:t>—Do you like this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—Yes,I like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lion</a:t>
            </a:r>
            <a:r>
              <a:rPr lang="zh-CN" altLang="zh-CN">
                <a:solidFill>
                  <a:srgbClr val="000000"/>
                </a:solidFill>
                <a:cs typeface="Times New Roman"/>
              </a:rPr>
              <a:t>；</a:t>
            </a:r>
            <a:r>
              <a:rPr lang="en-US" altLang="zh-CN">
                <a:solidFill>
                  <a:srgbClr val="000000"/>
                </a:solidFill>
                <a:cs typeface="Times New Roman"/>
              </a:rPr>
              <a:t>lions	B</a:t>
            </a:r>
            <a:r>
              <a:rPr lang="en-US" altLang="zh-CN">
                <a:solidFill>
                  <a:srgbClr val="000000"/>
                </a:solidFill>
                <a:latin typeface="宋体"/>
                <a:cs typeface="Times New Roman"/>
              </a:rPr>
              <a:t>.</a:t>
            </a:r>
            <a:r>
              <a:rPr lang="en-US" altLang="zh-CN">
                <a:solidFill>
                  <a:srgbClr val="000000"/>
                </a:solidFill>
                <a:cs typeface="Times New Roman"/>
              </a:rPr>
              <a:t>lion</a:t>
            </a:r>
            <a:r>
              <a:rPr lang="zh-CN" altLang="zh-CN">
                <a:solidFill>
                  <a:srgbClr val="000000"/>
                </a:solidFill>
                <a:cs typeface="Times New Roman"/>
              </a:rPr>
              <a:t>；</a:t>
            </a:r>
            <a:r>
              <a:rPr lang="en-US" altLang="zh-CN">
                <a:solidFill>
                  <a:srgbClr val="000000"/>
                </a:solidFill>
                <a:cs typeface="Times New Roman"/>
              </a:rPr>
              <a:t>lion	C</a:t>
            </a:r>
            <a:r>
              <a:rPr lang="en-US" altLang="zh-CN">
                <a:solidFill>
                  <a:srgbClr val="000000"/>
                </a:solidFill>
                <a:latin typeface="宋体"/>
                <a:cs typeface="Times New Roman"/>
              </a:rPr>
              <a:t>.</a:t>
            </a:r>
            <a:r>
              <a:rPr lang="en-US" altLang="zh-CN">
                <a:solidFill>
                  <a:srgbClr val="000000"/>
                </a:solidFill>
                <a:cs typeface="Times New Roman"/>
              </a:rPr>
              <a:t>lions</a:t>
            </a:r>
            <a:r>
              <a:rPr lang="zh-CN" altLang="zh-CN">
                <a:solidFill>
                  <a:srgbClr val="000000"/>
                </a:solidFill>
                <a:cs typeface="Times New Roman"/>
              </a:rPr>
              <a:t>；</a:t>
            </a:r>
            <a:r>
              <a:rPr lang="en-US" altLang="zh-CN">
                <a:solidFill>
                  <a:srgbClr val="000000"/>
                </a:solidFill>
                <a:cs typeface="Times New Roman"/>
              </a:rPr>
              <a:t>lions</a:t>
            </a:r>
            <a:endParaRPr lang="en-US" altLang="zh-CN" sz="1400">
              <a:solidFill>
                <a:srgbClr val="000000"/>
              </a:solidFill>
              <a:cs typeface="Times New Roman"/>
            </a:endParaRP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11</a:t>
            </a:r>
            <a:r>
              <a:rPr lang="en-US" altLang="zh-CN">
                <a:solidFill>
                  <a:srgbClr val="000000"/>
                </a:solidFill>
                <a:latin typeface="宋体"/>
                <a:cs typeface="Times New Roman"/>
              </a:rPr>
              <a:t>.</a:t>
            </a:r>
            <a:r>
              <a:rPr lang="en-US" altLang="zh-CN">
                <a:solidFill>
                  <a:srgbClr val="000000"/>
                </a:solidFill>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 my new bike</a:t>
            </a:r>
            <a:r>
              <a:rPr lang="en-US" altLang="zh-CN">
                <a:solidFill>
                  <a:srgbClr val="000000"/>
                </a:solidFill>
                <a:latin typeface="宋体"/>
                <a:cs typeface="Times New Roman"/>
              </a:rPr>
              <a:t>.</a:t>
            </a:r>
            <a:r>
              <a:rPr lang="en-US" altLang="zh-CN">
                <a:solidFill>
                  <a:srgbClr val="000000"/>
                </a:solidFill>
                <a:cs typeface="Times New Roman"/>
              </a:rPr>
              <a:t>—It’s cool</a:t>
            </a:r>
            <a:r>
              <a:rPr lang="en-US" altLang="zh-CN">
                <a:solidFill>
                  <a:srgbClr val="000000"/>
                </a:solidFill>
                <a:latin typeface="宋体"/>
                <a:cs typeface="Times New Roman"/>
              </a:rPr>
              <a:t>.</a:t>
            </a:r>
            <a:endParaRPr lang="zh-CN" altLang="zh-CN" sz="1400">
              <a:solidFill>
                <a:srgbClr val="000000"/>
              </a:solidFill>
              <a:cs typeface="Times New Roman"/>
            </a:endParaRPr>
          </a:p>
          <a:p>
            <a:pPr eaLnBrk="1"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Look	B</a:t>
            </a:r>
            <a:r>
              <a:rPr lang="en-US" altLang="zh-CN">
                <a:solidFill>
                  <a:srgbClr val="000000"/>
                </a:solidFill>
                <a:latin typeface="宋体"/>
                <a:cs typeface="Times New Roman"/>
              </a:rPr>
              <a:t>.</a:t>
            </a:r>
            <a:r>
              <a:rPr lang="en-US" altLang="zh-CN">
                <a:solidFill>
                  <a:srgbClr val="000000"/>
                </a:solidFill>
                <a:cs typeface="Times New Roman"/>
              </a:rPr>
              <a:t>Have a look	C</a:t>
            </a:r>
            <a:r>
              <a:rPr lang="en-US" altLang="zh-CN">
                <a:solidFill>
                  <a:srgbClr val="000000"/>
                </a:solidFill>
                <a:latin typeface="宋体"/>
                <a:cs typeface="Times New Roman"/>
              </a:rPr>
              <a:t>.</a:t>
            </a:r>
            <a:r>
              <a:rPr lang="en-US" altLang="zh-CN">
                <a:solidFill>
                  <a:srgbClr val="000000"/>
                </a:solidFill>
                <a:cs typeface="Times New Roman"/>
              </a:rPr>
              <a:t>Look at</a:t>
            </a:r>
          </a:p>
        </p:txBody>
      </p:sp>
      <p:sp>
        <p:nvSpPr>
          <p:cNvPr id="4" name="矩形 3"/>
          <p:cNvSpPr/>
          <p:nvPr/>
        </p:nvSpPr>
        <p:spPr>
          <a:xfrm>
            <a:off x="910630" y="908720"/>
            <a:ext cx="423514" cy="523220"/>
          </a:xfrm>
          <a:prstGeom prst="rect">
            <a:avLst/>
          </a:prstGeom>
        </p:spPr>
        <p:txBody>
          <a:bodyPr wrap="none">
            <a:spAutoFit/>
          </a:bodyPr>
          <a:lstStyle/>
          <a:p>
            <a:r>
              <a:rPr lang="en-US" altLang="zh-CN"/>
              <a:t>B</a:t>
            </a:r>
            <a:endParaRPr lang="zh-CN" altLang="en-US"/>
          </a:p>
        </p:txBody>
      </p:sp>
      <p:sp>
        <p:nvSpPr>
          <p:cNvPr id="6" name="矩形 5"/>
          <p:cNvSpPr/>
          <p:nvPr/>
        </p:nvSpPr>
        <p:spPr>
          <a:xfrm>
            <a:off x="932097" y="2184662"/>
            <a:ext cx="423514" cy="523220"/>
          </a:xfrm>
          <a:prstGeom prst="rect">
            <a:avLst/>
          </a:prstGeom>
        </p:spPr>
        <p:txBody>
          <a:bodyPr wrap="none">
            <a:spAutoFit/>
          </a:bodyPr>
          <a:lstStyle/>
          <a:p>
            <a:r>
              <a:rPr lang="en-US" altLang="zh-CN"/>
              <a:t>B</a:t>
            </a:r>
            <a:endParaRPr lang="zh-CN" altLang="en-US"/>
          </a:p>
        </p:txBody>
      </p:sp>
      <p:sp>
        <p:nvSpPr>
          <p:cNvPr id="8" name="矩形 7"/>
          <p:cNvSpPr/>
          <p:nvPr/>
        </p:nvSpPr>
        <p:spPr>
          <a:xfrm>
            <a:off x="982638" y="4030883"/>
            <a:ext cx="444352" cy="523220"/>
          </a:xfrm>
          <a:prstGeom prst="rect">
            <a:avLst/>
          </a:prstGeom>
        </p:spPr>
        <p:txBody>
          <a:bodyPr wrap="none">
            <a:spAutoFit/>
          </a:bodyPr>
          <a:lstStyle/>
          <a:p>
            <a:r>
              <a:rPr lang="en-US" altLang="zh-CN"/>
              <a:t>A</a:t>
            </a:r>
            <a:endParaRPr lang="zh-CN" altLang="en-US"/>
          </a:p>
        </p:txBody>
      </p:sp>
      <p:sp>
        <p:nvSpPr>
          <p:cNvPr id="9" name="矩形 8"/>
          <p:cNvSpPr/>
          <p:nvPr/>
        </p:nvSpPr>
        <p:spPr>
          <a:xfrm>
            <a:off x="938910" y="5378833"/>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554583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5262979"/>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12</a:t>
            </a:r>
            <a:r>
              <a:rPr lang="en-US" altLang="zh-CN">
                <a:solidFill>
                  <a:srgbClr val="000000"/>
                </a:solidFill>
                <a:latin typeface="宋体"/>
                <a:cs typeface="Times New Roman"/>
              </a:rPr>
              <a:t>.</a:t>
            </a:r>
            <a:r>
              <a:rPr lang="en-US" altLang="zh-CN">
                <a:solidFill>
                  <a:srgbClr val="000000"/>
                </a:solidFill>
                <a:cs typeface="Times New Roman"/>
              </a:rPr>
              <a:t>—How many stickers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 —I’d like sixteen,please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do you have	B</a:t>
            </a:r>
            <a:r>
              <a:rPr lang="en-US" altLang="zh-CN">
                <a:solidFill>
                  <a:srgbClr val="000000"/>
                </a:solidFill>
                <a:latin typeface="宋体"/>
                <a:cs typeface="Times New Roman"/>
              </a:rPr>
              <a:t>.</a:t>
            </a:r>
            <a:r>
              <a:rPr lang="en-US" altLang="zh-CN">
                <a:solidFill>
                  <a:srgbClr val="000000"/>
                </a:solidFill>
                <a:cs typeface="Times New Roman"/>
              </a:rPr>
              <a:t>can you see	C</a:t>
            </a:r>
            <a:r>
              <a:rPr lang="en-US" altLang="zh-CN">
                <a:solidFill>
                  <a:srgbClr val="000000"/>
                </a:solidFill>
                <a:latin typeface="宋体"/>
                <a:cs typeface="Times New Roman"/>
              </a:rPr>
              <a:t>.</a:t>
            </a:r>
            <a:r>
              <a:rPr lang="en-US" altLang="zh-CN">
                <a:solidFill>
                  <a:srgbClr val="000000"/>
                </a:solidFill>
                <a:cs typeface="Times New Roman"/>
              </a:rPr>
              <a:t>would you like</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13</a:t>
            </a:r>
            <a:r>
              <a:rPr lang="en-US" altLang="zh-CN">
                <a:solidFill>
                  <a:srgbClr val="000000"/>
                </a:solidFill>
                <a:latin typeface="宋体"/>
                <a:cs typeface="Times New Roman"/>
              </a:rPr>
              <a:t>.</a:t>
            </a:r>
            <a:r>
              <a:rPr lang="en-US" altLang="zh-CN">
                <a:solidFill>
                  <a:srgbClr val="000000"/>
                </a:solidFill>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 this white cat</a:t>
            </a:r>
            <a:r>
              <a:rPr lang="zh-CN" altLang="zh-CN">
                <a:solidFill>
                  <a:srgbClr val="000000"/>
                </a:solidFill>
                <a:cs typeface="Times New Roman"/>
              </a:rPr>
              <a:t>？</a:t>
            </a:r>
            <a:r>
              <a:rPr lang="en-US" altLang="zh-CN">
                <a:solidFill>
                  <a:srgbClr val="000000"/>
                </a:solidFill>
                <a:cs typeface="Times New Roman"/>
              </a:rPr>
              <a:t>—It’s nice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What colour	B</a:t>
            </a:r>
            <a:r>
              <a:rPr lang="en-US" altLang="zh-CN">
                <a:solidFill>
                  <a:srgbClr val="000000"/>
                </a:solidFill>
                <a:latin typeface="宋体"/>
                <a:cs typeface="Times New Roman"/>
              </a:rPr>
              <a:t>.</a:t>
            </a:r>
            <a:r>
              <a:rPr lang="en-US" altLang="zh-CN">
                <a:solidFill>
                  <a:srgbClr val="000000"/>
                </a:solidFill>
                <a:cs typeface="Times New Roman"/>
              </a:rPr>
              <a:t>What about	C</a:t>
            </a:r>
            <a:r>
              <a:rPr lang="en-US" altLang="zh-CN">
                <a:solidFill>
                  <a:srgbClr val="000000"/>
                </a:solidFill>
                <a:latin typeface="宋体"/>
                <a:cs typeface="Times New Roman"/>
              </a:rPr>
              <a:t>.</a:t>
            </a:r>
            <a:r>
              <a:rPr lang="en-US" altLang="zh-CN">
                <a:solidFill>
                  <a:srgbClr val="000000"/>
                </a:solidFill>
                <a:cs typeface="Times New Roman"/>
              </a:rPr>
              <a:t>What </a:t>
            </a:r>
            <a:r>
              <a:rPr lang="en-US" altLang="zh-CN" smtClean="0">
                <a:solidFill>
                  <a:srgbClr val="000000"/>
                </a:solidFill>
                <a:cs typeface="Times New Roman"/>
              </a:rPr>
              <a:t>is</a:t>
            </a:r>
            <a:endParaRPr lang="en-US"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14</a:t>
            </a:r>
            <a:r>
              <a:rPr lang="en-US" altLang="zh-CN">
                <a:solidFill>
                  <a:srgbClr val="000000"/>
                </a:solidFill>
                <a:latin typeface="宋体"/>
                <a:cs typeface="Times New Roman"/>
              </a:rPr>
              <a:t>.</a:t>
            </a:r>
            <a:r>
              <a:rPr lang="en-US" altLang="zh-CN">
                <a:solidFill>
                  <a:srgbClr val="000000"/>
                </a:solidFill>
                <a:cs typeface="Times New Roman"/>
              </a:rPr>
              <a:t>—I’d like some noodles</a:t>
            </a:r>
            <a:r>
              <a:rPr lang="en-US" altLang="zh-CN">
                <a:solidFill>
                  <a:srgbClr val="000000"/>
                </a:solidFill>
                <a:latin typeface="宋体"/>
                <a:cs typeface="Times New Roman"/>
              </a:rPr>
              <a:t>.</a:t>
            </a:r>
            <a:r>
              <a:rPr lang="en-US" altLang="zh-CN">
                <a:solidFill>
                  <a:srgbClr val="000000"/>
                </a:solidFill>
                <a:cs typeface="Times New Roman"/>
              </a:rPr>
              <a:t>—Let’s go to the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toy shop	B</a:t>
            </a:r>
            <a:r>
              <a:rPr lang="en-US" altLang="zh-CN">
                <a:solidFill>
                  <a:srgbClr val="000000"/>
                </a:solidFill>
                <a:latin typeface="宋体"/>
                <a:cs typeface="Times New Roman"/>
              </a:rPr>
              <a:t>.</a:t>
            </a:r>
            <a:r>
              <a:rPr lang="en-US" altLang="zh-CN">
                <a:solidFill>
                  <a:srgbClr val="000000"/>
                </a:solidFill>
                <a:cs typeface="Times New Roman"/>
              </a:rPr>
              <a:t>clothes shop	C</a:t>
            </a:r>
            <a:r>
              <a:rPr lang="en-US" altLang="zh-CN">
                <a:solidFill>
                  <a:srgbClr val="000000"/>
                </a:solidFill>
                <a:latin typeface="宋体"/>
                <a:cs typeface="Times New Roman"/>
              </a:rPr>
              <a:t>.</a:t>
            </a:r>
            <a:r>
              <a:rPr lang="en-US" altLang="zh-CN">
                <a:solidFill>
                  <a:srgbClr val="000000"/>
                </a:solidFill>
                <a:cs typeface="Times New Roman"/>
              </a:rPr>
              <a:t>snack bar</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15</a:t>
            </a:r>
            <a:r>
              <a:rPr lang="en-US" altLang="zh-CN">
                <a:solidFill>
                  <a:srgbClr val="000000"/>
                </a:solidFill>
                <a:latin typeface="宋体"/>
                <a:cs typeface="Times New Roman"/>
              </a:rPr>
              <a:t>.</a:t>
            </a:r>
            <a:r>
              <a:rPr lang="en-US" altLang="zh-CN">
                <a:solidFill>
                  <a:srgbClr val="000000"/>
                </a:solidFill>
                <a:cs typeface="Times New Roman"/>
              </a:rPr>
              <a:t>—I can’t skate well</a:t>
            </a:r>
            <a:r>
              <a:rPr lang="en-US" altLang="zh-CN">
                <a:solidFill>
                  <a:srgbClr val="000000"/>
                </a:solidFill>
                <a:latin typeface="宋体"/>
                <a:cs typeface="Times New Roman"/>
              </a:rPr>
              <a:t>.</a:t>
            </a:r>
            <a:r>
              <a:rPr lang="en-US" altLang="zh-CN">
                <a:solidFill>
                  <a:srgbClr val="000000"/>
                </a:solidFill>
                <a:cs typeface="Times New Roman"/>
              </a:rPr>
              <a:t>—</a:t>
            </a:r>
            <a:r>
              <a:rPr lang="zh-CN" altLang="zh-CN" u="sng">
                <a:solidFill>
                  <a:srgbClr val="000000"/>
                </a:solidFill>
                <a:uFill>
                  <a:solidFill>
                    <a:srgbClr val="000000"/>
                  </a:solidFill>
                </a:uFill>
                <a:cs typeface="Times New Roman"/>
              </a:rPr>
              <a:t>　　　</a:t>
            </a:r>
            <a:r>
              <a:rPr lang="en-US" altLang="zh-CN" u="sng">
                <a:solidFill>
                  <a:schemeClr val="bg1"/>
                </a:solidFill>
                <a:uFill>
                  <a:solidFill>
                    <a:srgbClr val="000000"/>
                  </a:solidFill>
                </a:uFill>
                <a:cs typeface="Times New Roman"/>
              </a:rPr>
              <a:t>.</a:t>
            </a:r>
            <a:endParaRPr lang="zh-CN" altLang="zh-CN" sz="1400">
              <a:solidFill>
                <a:schemeClr val="bg1"/>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Cool</a:t>
            </a:r>
            <a:r>
              <a:rPr lang="zh-CN" altLang="zh-CN">
                <a:solidFill>
                  <a:srgbClr val="000000"/>
                </a:solidFill>
                <a:cs typeface="Times New Roman"/>
              </a:rPr>
              <a:t>！</a:t>
            </a: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Have a try</a:t>
            </a:r>
            <a:r>
              <a:rPr lang="en-US" altLang="zh-CN">
                <a:solidFill>
                  <a:srgbClr val="000000"/>
                </a:solidFill>
                <a:latin typeface="宋体"/>
                <a:cs typeface="Times New Roman"/>
              </a:rPr>
              <a:t>.</a:t>
            </a: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Well done</a:t>
            </a:r>
            <a:r>
              <a:rPr lang="zh-CN" altLang="zh-CN">
                <a:solidFill>
                  <a:srgbClr val="000000"/>
                </a:solidFill>
                <a:cs typeface="Times New Roman"/>
              </a:rPr>
              <a:t>！</a:t>
            </a:r>
            <a:endParaRPr lang="zh-CN" altLang="zh-CN" sz="1400">
              <a:solidFill>
                <a:srgbClr val="000000"/>
              </a:solidFill>
              <a:cs typeface="Times New Roman"/>
            </a:endParaRPr>
          </a:p>
        </p:txBody>
      </p:sp>
      <p:sp>
        <p:nvSpPr>
          <p:cNvPr id="4" name="矩形 3"/>
          <p:cNvSpPr/>
          <p:nvPr/>
        </p:nvSpPr>
        <p:spPr>
          <a:xfrm>
            <a:off x="910630" y="999312"/>
            <a:ext cx="444352" cy="523220"/>
          </a:xfrm>
          <a:prstGeom prst="rect">
            <a:avLst/>
          </a:prstGeom>
        </p:spPr>
        <p:txBody>
          <a:bodyPr wrap="none">
            <a:spAutoFit/>
          </a:bodyPr>
          <a:lstStyle/>
          <a:p>
            <a:r>
              <a:rPr lang="en-US" altLang="zh-CN"/>
              <a:t>C</a:t>
            </a:r>
            <a:endParaRPr lang="zh-CN" altLang="en-US"/>
          </a:p>
        </p:txBody>
      </p:sp>
      <p:sp>
        <p:nvSpPr>
          <p:cNvPr id="6" name="矩形 5"/>
          <p:cNvSpPr/>
          <p:nvPr/>
        </p:nvSpPr>
        <p:spPr>
          <a:xfrm>
            <a:off x="949356" y="2239925"/>
            <a:ext cx="423514" cy="523220"/>
          </a:xfrm>
          <a:prstGeom prst="rect">
            <a:avLst/>
          </a:prstGeom>
        </p:spPr>
        <p:txBody>
          <a:bodyPr wrap="none">
            <a:spAutoFit/>
          </a:bodyPr>
          <a:lstStyle/>
          <a:p>
            <a:r>
              <a:rPr lang="en-US" altLang="zh-CN"/>
              <a:t>B</a:t>
            </a:r>
            <a:endParaRPr lang="zh-CN" altLang="en-US"/>
          </a:p>
        </p:txBody>
      </p:sp>
      <p:sp>
        <p:nvSpPr>
          <p:cNvPr id="7" name="矩形 6"/>
          <p:cNvSpPr/>
          <p:nvPr/>
        </p:nvSpPr>
        <p:spPr>
          <a:xfrm>
            <a:off x="910630" y="3553852"/>
            <a:ext cx="444352" cy="523220"/>
          </a:xfrm>
          <a:prstGeom prst="rect">
            <a:avLst/>
          </a:prstGeom>
        </p:spPr>
        <p:txBody>
          <a:bodyPr wrap="none">
            <a:spAutoFit/>
          </a:bodyPr>
          <a:lstStyle/>
          <a:p>
            <a:r>
              <a:rPr lang="en-US" altLang="zh-CN"/>
              <a:t>C</a:t>
            </a:r>
            <a:endParaRPr lang="zh-CN" altLang="en-US"/>
          </a:p>
        </p:txBody>
      </p:sp>
      <p:sp>
        <p:nvSpPr>
          <p:cNvPr id="8" name="矩形 7"/>
          <p:cNvSpPr/>
          <p:nvPr/>
        </p:nvSpPr>
        <p:spPr>
          <a:xfrm>
            <a:off x="931468" y="4806269"/>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305362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6819900" algn="l"/>
              </a:tabLst>
            </a:pPr>
            <a:r>
              <a:rPr lang="zh-CN" altLang="zh-CN" sz="24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九、交际语匹配</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将其序号填入题前括号内。</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tabLst>
                <a:tab pos="6819900"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Where’s the doll</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on the bed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819900"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much is the sandwich</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 like a sweet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819900"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 play ping-pong</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like fruit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819900"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would you like</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tabLst>
                <a:tab pos="6819900"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 at my skirt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819900"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you like</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 you</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819900"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fly</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twelve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819900"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caps do you have</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No,it isn’t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819900"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it your desk</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No,I can’t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819900"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 you are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nice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857672" y="1340768"/>
            <a:ext cx="407484" cy="461665"/>
          </a:xfrm>
          <a:prstGeom prst="rect">
            <a:avLst/>
          </a:prstGeom>
        </p:spPr>
        <p:txBody>
          <a:bodyPr wrap="none">
            <a:spAutoFit/>
          </a:bodyPr>
          <a:lstStyle/>
          <a:p>
            <a:r>
              <a:rPr lang="en-US" altLang="zh-CN" sz="2400"/>
              <a:t>A</a:t>
            </a:r>
            <a:endParaRPr lang="zh-CN" altLang="en-US"/>
          </a:p>
        </p:txBody>
      </p:sp>
      <p:sp>
        <p:nvSpPr>
          <p:cNvPr id="11" name="矩形 10"/>
          <p:cNvSpPr/>
          <p:nvPr/>
        </p:nvSpPr>
        <p:spPr>
          <a:xfrm>
            <a:off x="852686" y="1854349"/>
            <a:ext cx="389850" cy="461665"/>
          </a:xfrm>
          <a:prstGeom prst="rect">
            <a:avLst/>
          </a:prstGeom>
        </p:spPr>
        <p:txBody>
          <a:bodyPr wrap="none">
            <a:spAutoFit/>
          </a:bodyPr>
          <a:lstStyle/>
          <a:p>
            <a:r>
              <a:rPr lang="en-US" altLang="zh-CN" sz="2400"/>
              <a:t>E</a:t>
            </a:r>
            <a:endParaRPr lang="zh-CN" altLang="en-US"/>
          </a:p>
        </p:txBody>
      </p:sp>
      <p:sp>
        <p:nvSpPr>
          <p:cNvPr id="13" name="矩形 12"/>
          <p:cNvSpPr/>
          <p:nvPr/>
        </p:nvSpPr>
        <p:spPr>
          <a:xfrm>
            <a:off x="857672" y="2367930"/>
            <a:ext cx="407484" cy="461665"/>
          </a:xfrm>
          <a:prstGeom prst="rect">
            <a:avLst/>
          </a:prstGeom>
        </p:spPr>
        <p:txBody>
          <a:bodyPr wrap="none">
            <a:spAutoFit/>
          </a:bodyPr>
          <a:lstStyle/>
          <a:p>
            <a:r>
              <a:rPr lang="en-US" altLang="zh-CN" sz="2400"/>
              <a:t>D</a:t>
            </a:r>
            <a:endParaRPr lang="zh-CN" altLang="en-US"/>
          </a:p>
        </p:txBody>
      </p:sp>
      <p:sp>
        <p:nvSpPr>
          <p:cNvPr id="15" name="矩形 14"/>
          <p:cNvSpPr/>
          <p:nvPr/>
        </p:nvSpPr>
        <p:spPr>
          <a:xfrm>
            <a:off x="856256" y="2866387"/>
            <a:ext cx="389850" cy="461665"/>
          </a:xfrm>
          <a:prstGeom prst="rect">
            <a:avLst/>
          </a:prstGeom>
        </p:spPr>
        <p:txBody>
          <a:bodyPr wrap="none">
            <a:spAutoFit/>
          </a:bodyPr>
          <a:lstStyle/>
          <a:p>
            <a:r>
              <a:rPr lang="en-US" altLang="zh-CN" sz="2400"/>
              <a:t>B</a:t>
            </a:r>
            <a:endParaRPr lang="zh-CN" altLang="en-US"/>
          </a:p>
        </p:txBody>
      </p:sp>
      <p:sp>
        <p:nvSpPr>
          <p:cNvPr id="18" name="矩形 17"/>
          <p:cNvSpPr/>
          <p:nvPr/>
        </p:nvSpPr>
        <p:spPr>
          <a:xfrm>
            <a:off x="878334" y="3389493"/>
            <a:ext cx="338554" cy="461665"/>
          </a:xfrm>
          <a:prstGeom prst="rect">
            <a:avLst/>
          </a:prstGeom>
        </p:spPr>
        <p:txBody>
          <a:bodyPr wrap="none">
            <a:spAutoFit/>
          </a:bodyPr>
          <a:lstStyle/>
          <a:p>
            <a:r>
              <a:rPr lang="en-US" altLang="zh-CN" sz="2400"/>
              <a:t>J</a:t>
            </a:r>
            <a:endParaRPr lang="zh-CN" altLang="en-US"/>
          </a:p>
        </p:txBody>
      </p:sp>
      <p:sp>
        <p:nvSpPr>
          <p:cNvPr id="20" name="矩形 19"/>
          <p:cNvSpPr/>
          <p:nvPr/>
        </p:nvSpPr>
        <p:spPr>
          <a:xfrm>
            <a:off x="863823" y="3916857"/>
            <a:ext cx="407484" cy="461665"/>
          </a:xfrm>
          <a:prstGeom prst="rect">
            <a:avLst/>
          </a:prstGeom>
        </p:spPr>
        <p:txBody>
          <a:bodyPr wrap="none">
            <a:spAutoFit/>
          </a:bodyPr>
          <a:lstStyle/>
          <a:p>
            <a:r>
              <a:rPr lang="en-US" altLang="zh-CN" sz="2400"/>
              <a:t>C</a:t>
            </a:r>
            <a:endParaRPr lang="zh-CN" altLang="en-US"/>
          </a:p>
        </p:txBody>
      </p:sp>
      <p:sp>
        <p:nvSpPr>
          <p:cNvPr id="22" name="矩形 21"/>
          <p:cNvSpPr/>
          <p:nvPr/>
        </p:nvSpPr>
        <p:spPr>
          <a:xfrm>
            <a:off x="895165" y="4430438"/>
            <a:ext cx="304892" cy="461665"/>
          </a:xfrm>
          <a:prstGeom prst="rect">
            <a:avLst/>
          </a:prstGeom>
        </p:spPr>
        <p:txBody>
          <a:bodyPr wrap="none">
            <a:spAutoFit/>
          </a:bodyPr>
          <a:lstStyle/>
          <a:p>
            <a:r>
              <a:rPr lang="en-US" altLang="zh-CN" sz="2400"/>
              <a:t>I</a:t>
            </a:r>
            <a:endParaRPr lang="zh-CN" altLang="en-US"/>
          </a:p>
        </p:txBody>
      </p:sp>
      <p:sp>
        <p:nvSpPr>
          <p:cNvPr id="24" name="矩形 23"/>
          <p:cNvSpPr/>
          <p:nvPr/>
        </p:nvSpPr>
        <p:spPr>
          <a:xfrm>
            <a:off x="847156" y="4920678"/>
            <a:ext cx="423514" cy="461665"/>
          </a:xfrm>
          <a:prstGeom prst="rect">
            <a:avLst/>
          </a:prstGeom>
        </p:spPr>
        <p:txBody>
          <a:bodyPr wrap="none">
            <a:spAutoFit/>
          </a:bodyPr>
          <a:lstStyle/>
          <a:p>
            <a:r>
              <a:rPr lang="en-US" altLang="zh-CN" sz="2400"/>
              <a:t>G</a:t>
            </a:r>
            <a:endParaRPr lang="zh-CN" altLang="en-US"/>
          </a:p>
        </p:txBody>
      </p:sp>
      <p:sp>
        <p:nvSpPr>
          <p:cNvPr id="26" name="矩形 25"/>
          <p:cNvSpPr/>
          <p:nvPr/>
        </p:nvSpPr>
        <p:spPr>
          <a:xfrm>
            <a:off x="841642" y="5428660"/>
            <a:ext cx="423514" cy="461665"/>
          </a:xfrm>
          <a:prstGeom prst="rect">
            <a:avLst/>
          </a:prstGeom>
        </p:spPr>
        <p:txBody>
          <a:bodyPr wrap="none">
            <a:spAutoFit/>
          </a:bodyPr>
          <a:lstStyle/>
          <a:p>
            <a:r>
              <a:rPr lang="en-US" altLang="zh-CN" sz="2400"/>
              <a:t>H</a:t>
            </a:r>
            <a:endParaRPr lang="zh-CN" altLang="en-US"/>
          </a:p>
        </p:txBody>
      </p:sp>
      <p:sp>
        <p:nvSpPr>
          <p:cNvPr id="28" name="矩形 27"/>
          <p:cNvSpPr/>
          <p:nvPr/>
        </p:nvSpPr>
        <p:spPr>
          <a:xfrm>
            <a:off x="858837" y="5932233"/>
            <a:ext cx="372218" cy="461665"/>
          </a:xfrm>
          <a:prstGeom prst="rect">
            <a:avLst/>
          </a:prstGeom>
        </p:spPr>
        <p:txBody>
          <a:bodyPr wrap="none">
            <a:spAutoFit/>
          </a:bodyPr>
          <a:lstStyle/>
          <a:p>
            <a:r>
              <a:rPr lang="en-US" altLang="zh-CN" sz="2400"/>
              <a:t>F</a:t>
            </a:r>
            <a:endParaRPr lang="zh-CN" altLang="en-US"/>
          </a:p>
        </p:txBody>
      </p:sp>
    </p:spTree>
    <p:extLst>
      <p:ext uri="{BB962C8B-B14F-4D97-AF65-F5344CB8AC3E}">
        <p14:creationId xmlns:p14="http://schemas.microsoft.com/office/powerpoint/2010/main" val="2875043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15" grpId="0"/>
      <p:bldP spid="18" grpId="0"/>
      <p:bldP spid="20" grpId="0"/>
      <p:bldP spid="22" grpId="0"/>
      <p:bldP spid="24" grpId="0"/>
      <p:bldP spid="26" grpId="0"/>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十</a:t>
            </a:r>
            <a:r>
              <a:rPr lang="zh-CN" altLang="zh-CN">
                <a:solidFill>
                  <a:srgbClr val="000000"/>
                </a:solidFill>
                <a:ea typeface="黑体"/>
                <a:cs typeface="Times New Roman"/>
              </a:rPr>
              <a:t>、阅读对话</a:t>
            </a:r>
            <a:r>
              <a:rPr lang="zh-CN" altLang="zh-CN">
                <a:solidFill>
                  <a:srgbClr val="000000"/>
                </a:solidFill>
                <a:cs typeface="Times New Roman"/>
              </a:rPr>
              <a:t>，</a:t>
            </a:r>
            <a:r>
              <a:rPr lang="zh-CN" altLang="zh-CN">
                <a:solidFill>
                  <a:srgbClr val="000000"/>
                </a:solidFill>
                <a:ea typeface="黑体"/>
                <a:cs typeface="Times New Roman"/>
              </a:rPr>
              <a:t>选择合适的句子</a:t>
            </a:r>
            <a:r>
              <a:rPr lang="zh-CN" altLang="zh-CN">
                <a:solidFill>
                  <a:srgbClr val="000000"/>
                </a:solidFill>
                <a:cs typeface="Times New Roman"/>
              </a:rPr>
              <a:t>，</a:t>
            </a:r>
            <a:r>
              <a:rPr lang="zh-CN" altLang="zh-CN">
                <a:solidFill>
                  <a:srgbClr val="000000"/>
                </a:solidFill>
                <a:ea typeface="黑体"/>
                <a:cs typeface="Times New Roman"/>
              </a:rPr>
              <a:t>将其序号填在横线上</a:t>
            </a:r>
            <a:r>
              <a:rPr lang="zh-CN" altLang="zh-CN">
                <a:solidFill>
                  <a:srgbClr val="000000"/>
                </a:solidFill>
                <a:cs typeface="Times New Roman"/>
              </a:rPr>
              <a:t>，</a:t>
            </a:r>
            <a:r>
              <a:rPr lang="zh-CN" altLang="zh-CN">
                <a:solidFill>
                  <a:srgbClr val="000000"/>
                </a:solidFill>
                <a:ea typeface="黑体"/>
                <a:cs typeface="Times New Roman"/>
              </a:rPr>
              <a:t>其中有一项多余。</a:t>
            </a:r>
            <a:r>
              <a:rPr lang="zh-CN" altLang="zh-CN">
                <a:solidFill>
                  <a:srgbClr val="000000"/>
                </a:solidFill>
                <a:cs typeface="Times New Roman"/>
              </a:rPr>
              <a:t>（</a:t>
            </a:r>
            <a:r>
              <a:rPr lang="en-US" altLang="zh-CN">
                <a:solidFill>
                  <a:srgbClr val="000000"/>
                </a:solidFill>
                <a:cs typeface="Times New Roman"/>
              </a:rPr>
              <a:t>5</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A</a:t>
            </a:r>
            <a:r>
              <a:rPr lang="zh-CN" altLang="zh-CN">
                <a:solidFill>
                  <a:srgbClr val="000000"/>
                </a:solidFill>
                <a:cs typeface="Times New Roman"/>
              </a:rPr>
              <a:t>：</a:t>
            </a:r>
            <a:r>
              <a:rPr lang="en-US" altLang="zh-CN">
                <a:solidFill>
                  <a:srgbClr val="000000"/>
                </a:solidFill>
                <a:cs typeface="Times New Roman"/>
              </a:rPr>
              <a:t>Good afternoon</a:t>
            </a:r>
            <a:r>
              <a:rPr lang="en-US" altLang="zh-CN">
                <a:solidFill>
                  <a:srgbClr val="000000"/>
                </a:solidFill>
                <a:latin typeface="宋体"/>
                <a:cs typeface="Times New Roman"/>
              </a:rPr>
              <a:t>.</a:t>
            </a:r>
            <a:r>
              <a:rPr lang="en-US" altLang="zh-CN">
                <a:solidFill>
                  <a:srgbClr val="000000"/>
                </a:solidFill>
                <a:cs typeface="Times New Roman"/>
              </a:rPr>
              <a:t>1</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endParaRPr lang="zh-CN" altLang="zh-CN" sz="1400">
              <a:solidFill>
                <a:schemeClr val="bg1"/>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B</a:t>
            </a:r>
            <a:r>
              <a:rPr lang="zh-CN" altLang="zh-CN">
                <a:solidFill>
                  <a:srgbClr val="000000"/>
                </a:solidFill>
                <a:cs typeface="Times New Roman"/>
              </a:rPr>
              <a:t>：</a:t>
            </a:r>
            <a:r>
              <a:rPr lang="en-US" altLang="zh-CN">
                <a:solidFill>
                  <a:srgbClr val="000000"/>
                </a:solidFill>
                <a:cs typeface="Times New Roman"/>
              </a:rPr>
              <a:t>Yes</a:t>
            </a:r>
            <a:r>
              <a:rPr lang="en-US" altLang="zh-CN">
                <a:solidFill>
                  <a:srgbClr val="000000"/>
                </a:solidFill>
                <a:latin typeface="宋体"/>
                <a:cs typeface="Times New Roman"/>
              </a:rPr>
              <a:t>.</a:t>
            </a:r>
            <a:r>
              <a:rPr lang="en-US" altLang="zh-CN">
                <a:solidFill>
                  <a:srgbClr val="000000"/>
                </a:solidFill>
                <a:cs typeface="Times New Roman"/>
              </a:rPr>
              <a:t>I’d like a skirt for my daughter</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A</a:t>
            </a:r>
            <a:r>
              <a:rPr lang="zh-CN" altLang="zh-CN">
                <a:solidFill>
                  <a:srgbClr val="000000"/>
                </a:solidFill>
                <a:cs typeface="Times New Roman"/>
              </a:rPr>
              <a:t>：</a:t>
            </a:r>
            <a:r>
              <a:rPr lang="en-US" altLang="zh-CN">
                <a:solidFill>
                  <a:srgbClr val="000000"/>
                </a:solidFill>
                <a:cs typeface="Times New Roman"/>
              </a:rPr>
              <a:t>2</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It’s very nice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B</a:t>
            </a:r>
            <a:r>
              <a:rPr lang="zh-CN" altLang="zh-CN">
                <a:solidFill>
                  <a:srgbClr val="000000"/>
                </a:solidFill>
                <a:cs typeface="Times New Roman"/>
              </a:rPr>
              <a:t>：</a:t>
            </a:r>
            <a:r>
              <a:rPr lang="en-US" altLang="zh-CN">
                <a:solidFill>
                  <a:srgbClr val="000000"/>
                </a:solidFill>
                <a:cs typeface="Times New Roman"/>
              </a:rPr>
              <a:t>Yes,but she doesn’t like yellow</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3</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endParaRPr lang="zh-CN" altLang="zh-CN" sz="1400">
              <a:solidFill>
                <a:schemeClr val="bg1"/>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A</a:t>
            </a:r>
            <a:r>
              <a:rPr lang="zh-CN" altLang="zh-CN">
                <a:solidFill>
                  <a:srgbClr val="000000"/>
                </a:solidFill>
                <a:cs typeface="Times New Roman"/>
              </a:rPr>
              <a:t>：</a:t>
            </a:r>
            <a:r>
              <a:rPr lang="en-US" altLang="zh-CN">
                <a:solidFill>
                  <a:srgbClr val="000000"/>
                </a:solidFill>
                <a:cs typeface="Times New Roman"/>
              </a:rPr>
              <a:t>No,but we have some red dresses</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Look at this one</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4" name="矩形 3"/>
          <p:cNvSpPr/>
          <p:nvPr/>
        </p:nvSpPr>
        <p:spPr>
          <a:xfrm>
            <a:off x="6339085" y="2050970"/>
            <a:ext cx="5156721" cy="3970318"/>
          </a:xfrm>
          <a:prstGeom prst="rect">
            <a:avLst/>
          </a:prstGeom>
          <a:ln w="19050">
            <a:solidFill>
              <a:schemeClr val="tx1"/>
            </a:solidFill>
          </a:ln>
        </p:spPr>
        <p:txBody>
          <a:bodyPr wrap="square">
            <a:spAutoFit/>
          </a:bodyPr>
          <a:lstStyle/>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A</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Do you have any red ones</a:t>
            </a:r>
            <a:r>
              <a:rPr lang="zh-CN" altLang="zh-CN" b="0">
                <a:solidFill>
                  <a:srgbClr val="000000"/>
                </a:solidFill>
                <a:latin typeface="Times New Roman"/>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B</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How much is it</a:t>
            </a:r>
            <a:r>
              <a:rPr lang="zh-CN" altLang="zh-CN" b="0">
                <a:solidFill>
                  <a:srgbClr val="000000"/>
                </a:solidFill>
                <a:latin typeface="Times New Roman"/>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C</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Can I help you</a:t>
            </a:r>
            <a:r>
              <a:rPr lang="zh-CN" altLang="zh-CN" b="0">
                <a:solidFill>
                  <a:srgbClr val="000000"/>
                </a:solidFill>
                <a:latin typeface="Times New Roman"/>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D</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What about this yellow one</a:t>
            </a:r>
            <a:r>
              <a:rPr lang="zh-CN" altLang="zh-CN" b="0">
                <a:solidFill>
                  <a:srgbClr val="000000"/>
                </a:solidFill>
                <a:latin typeface="Times New Roman"/>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E</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It’s twenty </a:t>
            </a:r>
            <a:r>
              <a:rPr lang="en-US" altLang="zh-CN" b="0" i="1">
                <a:solidFill>
                  <a:srgbClr val="000000"/>
                </a:solidFill>
                <a:latin typeface="Times New Roman"/>
                <a:ea typeface="宋体"/>
                <a:cs typeface="Times New Roman"/>
              </a:rPr>
              <a:t>yuan</a:t>
            </a:r>
            <a:r>
              <a:rPr lang="en-US" altLang="zh-CN" b="0">
                <a:solidFill>
                  <a:srgbClr val="000000"/>
                </a:solidFill>
                <a:latin typeface="宋体"/>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F</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It’s beautiful</a:t>
            </a:r>
            <a:r>
              <a:rPr lang="en-US" altLang="zh-CN" b="0">
                <a:solidFill>
                  <a:srgbClr val="000000"/>
                </a:solidFill>
                <a:latin typeface="宋体"/>
                <a:ea typeface="宋体"/>
                <a:cs typeface="Times New Roman"/>
              </a:rPr>
              <a:t>.</a:t>
            </a:r>
            <a:endParaRPr lang="zh-CN" altLang="zh-CN" sz="1400" b="0">
              <a:solidFill>
                <a:srgbClr val="000000"/>
              </a:solidFill>
              <a:effectLst/>
              <a:latin typeface="Times New Roman"/>
              <a:ea typeface="宋体"/>
              <a:cs typeface="Times New Roman"/>
            </a:endParaRPr>
          </a:p>
        </p:txBody>
      </p:sp>
      <p:sp>
        <p:nvSpPr>
          <p:cNvPr id="3" name="矩形 2"/>
          <p:cNvSpPr/>
          <p:nvPr/>
        </p:nvSpPr>
        <p:spPr>
          <a:xfrm>
            <a:off x="4006974" y="2113692"/>
            <a:ext cx="444352" cy="523220"/>
          </a:xfrm>
          <a:prstGeom prst="rect">
            <a:avLst/>
          </a:prstGeom>
        </p:spPr>
        <p:txBody>
          <a:bodyPr wrap="none">
            <a:spAutoFit/>
          </a:bodyPr>
          <a:lstStyle/>
          <a:p>
            <a:r>
              <a:rPr lang="en-US" altLang="zh-CN" smtClean="0"/>
              <a:t>C</a:t>
            </a:r>
            <a:endParaRPr lang="zh-CN" altLang="en-US"/>
          </a:p>
        </p:txBody>
      </p:sp>
      <p:sp>
        <p:nvSpPr>
          <p:cNvPr id="5" name="矩形 4"/>
          <p:cNvSpPr/>
          <p:nvPr/>
        </p:nvSpPr>
        <p:spPr>
          <a:xfrm>
            <a:off x="1524794" y="3392020"/>
            <a:ext cx="444352" cy="523220"/>
          </a:xfrm>
          <a:prstGeom prst="rect">
            <a:avLst/>
          </a:prstGeom>
        </p:spPr>
        <p:txBody>
          <a:bodyPr wrap="none">
            <a:spAutoFit/>
          </a:bodyPr>
          <a:lstStyle/>
          <a:p>
            <a:r>
              <a:rPr lang="en-US" altLang="zh-CN" smtClean="0"/>
              <a:t>D</a:t>
            </a:r>
            <a:endParaRPr lang="zh-CN" altLang="en-US"/>
          </a:p>
        </p:txBody>
      </p:sp>
      <p:sp>
        <p:nvSpPr>
          <p:cNvPr id="6" name="矩形 5"/>
          <p:cNvSpPr/>
          <p:nvPr/>
        </p:nvSpPr>
        <p:spPr>
          <a:xfrm>
            <a:off x="948730" y="4679199"/>
            <a:ext cx="444352" cy="523220"/>
          </a:xfrm>
          <a:prstGeom prst="rect">
            <a:avLst/>
          </a:prstGeom>
        </p:spPr>
        <p:txBody>
          <a:bodyPr wrap="none">
            <a:spAutoFit/>
          </a:bodyPr>
          <a:lstStyle/>
          <a:p>
            <a:r>
              <a:rPr lang="en-US" altLang="zh-CN" smtClean="0"/>
              <a:t>A</a:t>
            </a:r>
            <a:endParaRPr lang="zh-CN" altLang="en-US"/>
          </a:p>
        </p:txBody>
      </p:sp>
    </p:spTree>
    <p:extLst>
      <p:ext uri="{BB962C8B-B14F-4D97-AF65-F5344CB8AC3E}">
        <p14:creationId xmlns:p14="http://schemas.microsoft.com/office/powerpoint/2010/main" val="2494224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4864"/>
            <a:ext cx="11485848" cy="2031325"/>
          </a:xfrm>
        </p:spPr>
        <p:txBody>
          <a:bodyPr/>
          <a:lstStyle/>
          <a:p>
            <a:pPr hangingPunct="0">
              <a:spcAft>
                <a:spcPts val="0"/>
              </a:spcAft>
              <a:tabLst>
                <a:tab pos="1710690" algn="l"/>
                <a:tab pos="4231005" algn="l"/>
                <a:tab pos="6751320" algn="l"/>
              </a:tabLst>
            </a:pPr>
            <a:r>
              <a:rPr lang="en-US" altLang="zh-CN" b="1" smtClean="0">
                <a:solidFill>
                  <a:srgbClr val="000000"/>
                </a:solidFill>
                <a:cs typeface="Times New Roman"/>
              </a:rPr>
              <a:t>B</a:t>
            </a:r>
            <a:r>
              <a:rPr lang="zh-CN" altLang="zh-CN">
                <a:solidFill>
                  <a:srgbClr val="000000"/>
                </a:solidFill>
                <a:cs typeface="Times New Roman"/>
              </a:rPr>
              <a:t>：</a:t>
            </a:r>
            <a:r>
              <a:rPr lang="en-US" altLang="zh-CN">
                <a:solidFill>
                  <a:srgbClr val="000000"/>
                </a:solidFill>
                <a:cs typeface="Times New Roman"/>
              </a:rPr>
              <a:t>4</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I will take it</a:t>
            </a:r>
            <a:r>
              <a:rPr lang="en-US" altLang="zh-CN">
                <a:solidFill>
                  <a:srgbClr val="000000"/>
                </a:solidFill>
                <a:latin typeface="宋体"/>
                <a:cs typeface="Times New Roman"/>
              </a:rPr>
              <a:t>.</a:t>
            </a:r>
            <a:r>
              <a:rPr lang="en-US" altLang="zh-CN">
                <a:solidFill>
                  <a:srgbClr val="000000"/>
                </a:solidFill>
                <a:cs typeface="Times New Roman"/>
              </a:rPr>
              <a:t>5</a:t>
            </a:r>
            <a:r>
              <a:rPr lang="en-US" altLang="zh-CN" smtClean="0">
                <a:solidFill>
                  <a:srgbClr val="000000"/>
                </a:solidFill>
                <a:latin typeface="宋体"/>
                <a:cs typeface="Times New Roman"/>
              </a:rPr>
              <a:t>.</a:t>
            </a:r>
            <a:r>
              <a:rPr lang="zh-CN" altLang="zh-CN" u="sng" smtClean="0">
                <a:solidFill>
                  <a:srgbClr val="000000"/>
                </a:solidFill>
                <a:uFill>
                  <a:solidFill>
                    <a:srgbClr val="000000"/>
                  </a:solidFill>
                </a:uFill>
                <a:cs typeface="Times New Roman"/>
              </a:rPr>
              <a:t>　</a:t>
            </a:r>
            <a:r>
              <a:rPr lang="zh-CN" altLang="zh-CN" u="sng">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r>
              <a:rPr lang="zh-CN" altLang="zh-CN" u="sng">
                <a:solidFill>
                  <a:srgbClr val="000000"/>
                </a:solidFill>
                <a:uFill>
                  <a:solidFill>
                    <a:srgbClr val="000000"/>
                  </a:solidFill>
                </a:uFill>
                <a:cs typeface="Times New Roman"/>
              </a:rPr>
              <a:t>　</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A</a:t>
            </a:r>
            <a:r>
              <a:rPr lang="zh-CN" altLang="zh-CN">
                <a:solidFill>
                  <a:srgbClr val="000000"/>
                </a:solidFill>
                <a:cs typeface="Times New Roman"/>
              </a:rPr>
              <a:t>：</a:t>
            </a:r>
            <a:r>
              <a:rPr lang="en-US" altLang="zh-CN">
                <a:solidFill>
                  <a:srgbClr val="000000"/>
                </a:solidFill>
                <a:cs typeface="Times New Roman"/>
              </a:rPr>
              <a:t>It’s only sixty-eight </a:t>
            </a:r>
            <a:r>
              <a:rPr lang="en-US" altLang="zh-CN" i="1">
                <a:solidFill>
                  <a:srgbClr val="000000"/>
                </a:solidFill>
                <a:cs typeface="Times New Roman"/>
              </a:rPr>
              <a:t>yuan</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B</a:t>
            </a:r>
            <a:r>
              <a:rPr lang="zh-CN" altLang="zh-CN">
                <a:solidFill>
                  <a:srgbClr val="000000"/>
                </a:solidFill>
                <a:cs typeface="Times New Roman"/>
              </a:rPr>
              <a:t>：</a:t>
            </a:r>
            <a:r>
              <a:rPr lang="en-US" altLang="zh-CN">
                <a:solidFill>
                  <a:srgbClr val="000000"/>
                </a:solidFill>
                <a:cs typeface="Times New Roman"/>
              </a:rPr>
              <a:t>OK</a:t>
            </a:r>
            <a:r>
              <a:rPr lang="en-US" altLang="zh-CN">
                <a:solidFill>
                  <a:srgbClr val="000000"/>
                </a:solidFill>
                <a:latin typeface="宋体"/>
                <a:cs typeface="Times New Roman"/>
              </a:rPr>
              <a:t>.</a:t>
            </a:r>
            <a:r>
              <a:rPr lang="en-US" altLang="zh-CN">
                <a:solidFill>
                  <a:srgbClr val="000000"/>
                </a:solidFill>
                <a:cs typeface="Times New Roman"/>
              </a:rPr>
              <a:t>Here you are</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6339085" y="1546914"/>
            <a:ext cx="5588769" cy="3970318"/>
          </a:xfrm>
          <a:prstGeom prst="rect">
            <a:avLst/>
          </a:prstGeom>
          <a:ln w="19050">
            <a:solidFill>
              <a:schemeClr val="tx1"/>
            </a:solidFill>
          </a:ln>
        </p:spPr>
        <p:txBody>
          <a:bodyPr wrap="square">
            <a:spAutoFit/>
          </a:bodyPr>
          <a:lstStyle/>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A</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Do you have any red ones</a:t>
            </a:r>
            <a:r>
              <a:rPr lang="zh-CN" altLang="zh-CN" b="0">
                <a:solidFill>
                  <a:srgbClr val="000000"/>
                </a:solidFill>
                <a:latin typeface="Times New Roman"/>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B</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How much is it</a:t>
            </a:r>
            <a:r>
              <a:rPr lang="zh-CN" altLang="zh-CN" b="0">
                <a:solidFill>
                  <a:srgbClr val="000000"/>
                </a:solidFill>
                <a:latin typeface="Times New Roman"/>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C</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Can I help you</a:t>
            </a:r>
            <a:r>
              <a:rPr lang="zh-CN" altLang="zh-CN" b="0">
                <a:solidFill>
                  <a:srgbClr val="000000"/>
                </a:solidFill>
                <a:latin typeface="Times New Roman"/>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D</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What about this yellow one</a:t>
            </a:r>
            <a:r>
              <a:rPr lang="zh-CN" altLang="zh-CN" b="0">
                <a:solidFill>
                  <a:srgbClr val="000000"/>
                </a:solidFill>
                <a:latin typeface="Times New Roman"/>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E</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It’s twenty </a:t>
            </a:r>
            <a:r>
              <a:rPr lang="en-US" altLang="zh-CN" b="0" i="1">
                <a:solidFill>
                  <a:srgbClr val="000000"/>
                </a:solidFill>
                <a:latin typeface="Times New Roman"/>
                <a:ea typeface="宋体"/>
                <a:cs typeface="Times New Roman"/>
              </a:rPr>
              <a:t>yuan</a:t>
            </a:r>
            <a:r>
              <a:rPr lang="en-US" altLang="zh-CN" b="0">
                <a:solidFill>
                  <a:srgbClr val="000000"/>
                </a:solidFill>
                <a:latin typeface="宋体"/>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F</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It’s beautiful</a:t>
            </a:r>
            <a:r>
              <a:rPr lang="en-US" altLang="zh-CN" b="0">
                <a:solidFill>
                  <a:srgbClr val="000000"/>
                </a:solidFill>
                <a:latin typeface="宋体"/>
                <a:ea typeface="宋体"/>
                <a:cs typeface="Times New Roman"/>
              </a:rPr>
              <a:t>.</a:t>
            </a:r>
            <a:endParaRPr lang="zh-CN" altLang="zh-CN" sz="1400" b="0">
              <a:solidFill>
                <a:srgbClr val="000000"/>
              </a:solidFill>
              <a:effectLst/>
              <a:latin typeface="Times New Roman"/>
              <a:ea typeface="宋体"/>
              <a:cs typeface="Times New Roman"/>
            </a:endParaRPr>
          </a:p>
        </p:txBody>
      </p:sp>
      <p:sp>
        <p:nvSpPr>
          <p:cNvPr id="4" name="矩形 3"/>
          <p:cNvSpPr/>
          <p:nvPr/>
        </p:nvSpPr>
        <p:spPr>
          <a:xfrm>
            <a:off x="1539652" y="2293410"/>
            <a:ext cx="480709" cy="523220"/>
          </a:xfrm>
          <a:prstGeom prst="rect">
            <a:avLst/>
          </a:prstGeom>
        </p:spPr>
        <p:txBody>
          <a:bodyPr wrap="none">
            <a:spAutoFit/>
          </a:bodyPr>
          <a:lstStyle/>
          <a:p>
            <a:r>
              <a:rPr lang="en-US" altLang="zh-CN" smtClean="0"/>
              <a:t>F </a:t>
            </a:r>
            <a:endParaRPr lang="zh-CN" altLang="en-US"/>
          </a:p>
        </p:txBody>
      </p:sp>
      <p:sp>
        <p:nvSpPr>
          <p:cNvPr id="5" name="矩形 4"/>
          <p:cNvSpPr/>
          <p:nvPr/>
        </p:nvSpPr>
        <p:spPr>
          <a:xfrm>
            <a:off x="4583038" y="2282156"/>
            <a:ext cx="423514" cy="523220"/>
          </a:xfrm>
          <a:prstGeom prst="rect">
            <a:avLst/>
          </a:prstGeom>
        </p:spPr>
        <p:txBody>
          <a:bodyPr wrap="none">
            <a:spAutoFit/>
          </a:bodyPr>
          <a:lstStyle/>
          <a:p>
            <a:r>
              <a:rPr lang="en-US" altLang="zh-CN" smtClean="0"/>
              <a:t>B</a:t>
            </a:r>
            <a:endParaRPr lang="zh-CN" altLang="en-US"/>
          </a:p>
        </p:txBody>
      </p:sp>
    </p:spTree>
    <p:extLst>
      <p:ext uri="{BB962C8B-B14F-4D97-AF65-F5344CB8AC3E}">
        <p14:creationId xmlns:p14="http://schemas.microsoft.com/office/powerpoint/2010/main" val="1086062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十一</a:t>
            </a:r>
            <a:r>
              <a:rPr lang="zh-CN" altLang="zh-CN">
                <a:solidFill>
                  <a:srgbClr val="000000"/>
                </a:solidFill>
                <a:ea typeface="黑体"/>
                <a:cs typeface="Times New Roman"/>
              </a:rPr>
              <a:t>、阅读理解。</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（一）根据图片内容，判断所给句子是否正确，正确的用</a:t>
            </a:r>
            <a:r>
              <a:rPr lang="en-US" altLang="zh-CN">
                <a:solidFill>
                  <a:srgbClr val="000000"/>
                </a:solidFill>
                <a:cs typeface="Times New Roman"/>
              </a:rPr>
              <a:t>“T”</a:t>
            </a:r>
            <a:r>
              <a:rPr lang="zh-CN" altLang="zh-CN">
                <a:solidFill>
                  <a:srgbClr val="000000"/>
                </a:solidFill>
                <a:cs typeface="Times New Roman"/>
              </a:rPr>
              <a:t>表示，错误的用</a:t>
            </a:r>
            <a:r>
              <a:rPr lang="en-US" altLang="zh-CN">
                <a:solidFill>
                  <a:srgbClr val="000000"/>
                </a:solidFill>
                <a:cs typeface="Times New Roman"/>
              </a:rPr>
              <a:t>“F”</a:t>
            </a:r>
            <a:r>
              <a:rPr lang="zh-CN" altLang="zh-CN">
                <a:solidFill>
                  <a:srgbClr val="000000"/>
                </a:solidFill>
                <a:cs typeface="Times New Roman"/>
              </a:rPr>
              <a:t>表示。（</a:t>
            </a:r>
            <a:r>
              <a:rPr lang="en-US" altLang="zh-CN">
                <a:solidFill>
                  <a:srgbClr val="000000"/>
                </a:solidFill>
                <a:cs typeface="Times New Roman"/>
              </a:rPr>
              <a:t>5</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Girls can buy a red skirt here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Boys can buy socks on sale</a:t>
            </a:r>
            <a:r>
              <a:rPr lang="zh-CN" altLang="zh-CN">
                <a:solidFill>
                  <a:srgbClr val="000000"/>
                </a:solidFill>
                <a:cs typeface="Times New Roman"/>
              </a:rPr>
              <a:t>（</a:t>
            </a:r>
            <a:r>
              <a:rPr lang="zh-CN" altLang="zh-CN">
                <a:solidFill>
                  <a:srgbClr val="000000"/>
                </a:solidFill>
                <a:ea typeface="楷体"/>
                <a:cs typeface="Times New Roman"/>
              </a:rPr>
              <a:t>打折</a:t>
            </a:r>
            <a:r>
              <a:rPr lang="zh-CN" altLang="zh-CN" smtClean="0">
                <a:solidFill>
                  <a:srgbClr val="000000"/>
                </a:solidFill>
                <a:cs typeface="Times New Roman"/>
              </a:rPr>
              <a:t>）</a:t>
            </a:r>
            <a:endParaRPr lang="en-US" altLang="zh-CN" smtClean="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 	in </a:t>
            </a:r>
            <a:r>
              <a:rPr lang="en-US" altLang="zh-CN">
                <a:solidFill>
                  <a:srgbClr val="000000"/>
                </a:solidFill>
                <a:cs typeface="Times New Roman"/>
              </a:rPr>
              <a:t>the shop</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You have fifty </a:t>
            </a:r>
            <a:r>
              <a:rPr lang="en-US" altLang="zh-CN" i="1">
                <a:solidFill>
                  <a:srgbClr val="000000"/>
                </a:solidFill>
                <a:cs typeface="Times New Roman"/>
              </a:rPr>
              <a:t>yuan</a:t>
            </a:r>
            <a:r>
              <a:rPr lang="en-US" altLang="zh-CN">
                <a:solidFill>
                  <a:srgbClr val="000000"/>
                </a:solidFill>
                <a:latin typeface="宋体"/>
                <a:cs typeface="Times New Roman"/>
              </a:rPr>
              <a:t>.</a:t>
            </a:r>
            <a:r>
              <a:rPr lang="en-US" altLang="zh-CN">
                <a:solidFill>
                  <a:srgbClr val="000000"/>
                </a:solidFill>
                <a:cs typeface="Times New Roman"/>
              </a:rPr>
              <a:t>You can buy a </a:t>
            </a:r>
            <a:endParaRPr lang="en-US" altLang="zh-CN" smtClean="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t>
            </a:r>
            <a:r>
              <a:rPr lang="en-US" altLang="zh-CN" smtClean="0">
                <a:solidFill>
                  <a:srgbClr val="000000"/>
                </a:solidFill>
                <a:cs typeface="Times New Roman"/>
              </a:rPr>
              <a:t>jacket</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pic>
        <p:nvPicPr>
          <p:cNvPr id="3" name="fs552.jpg" descr="id:2147490625;FounderCES"/>
          <p:cNvPicPr/>
          <p:nvPr/>
        </p:nvPicPr>
        <p:blipFill>
          <a:blip r:embed="rId2"/>
          <a:stretch>
            <a:fillRect/>
          </a:stretch>
        </p:blipFill>
        <p:spPr>
          <a:xfrm>
            <a:off x="7679382" y="2204864"/>
            <a:ext cx="3740150" cy="3355340"/>
          </a:xfrm>
          <a:prstGeom prst="rect">
            <a:avLst/>
          </a:prstGeom>
        </p:spPr>
      </p:pic>
      <p:sp>
        <p:nvSpPr>
          <p:cNvPr id="4" name="矩形 3"/>
          <p:cNvSpPr/>
          <p:nvPr/>
        </p:nvSpPr>
        <p:spPr>
          <a:xfrm>
            <a:off x="910630" y="2780928"/>
            <a:ext cx="423514" cy="523220"/>
          </a:xfrm>
          <a:prstGeom prst="rect">
            <a:avLst/>
          </a:prstGeom>
        </p:spPr>
        <p:txBody>
          <a:bodyPr wrap="none">
            <a:spAutoFit/>
          </a:bodyPr>
          <a:lstStyle/>
          <a:p>
            <a:r>
              <a:rPr lang="en-US" altLang="zh-CN"/>
              <a:t>T</a:t>
            </a:r>
            <a:endParaRPr lang="zh-CN" altLang="en-US"/>
          </a:p>
        </p:txBody>
      </p:sp>
      <p:sp>
        <p:nvSpPr>
          <p:cNvPr id="5" name="矩形 4"/>
          <p:cNvSpPr/>
          <p:nvPr/>
        </p:nvSpPr>
        <p:spPr>
          <a:xfrm>
            <a:off x="971795" y="3481844"/>
            <a:ext cx="404278" cy="523220"/>
          </a:xfrm>
          <a:prstGeom prst="rect">
            <a:avLst/>
          </a:prstGeom>
        </p:spPr>
        <p:txBody>
          <a:bodyPr wrap="none">
            <a:spAutoFit/>
          </a:bodyPr>
          <a:lstStyle/>
          <a:p>
            <a:r>
              <a:rPr lang="en-US" altLang="zh-CN"/>
              <a:t>F</a:t>
            </a:r>
            <a:endParaRPr lang="zh-CN" altLang="en-US"/>
          </a:p>
        </p:txBody>
      </p:sp>
      <p:sp>
        <p:nvSpPr>
          <p:cNvPr id="6" name="矩形 5"/>
          <p:cNvSpPr/>
          <p:nvPr/>
        </p:nvSpPr>
        <p:spPr>
          <a:xfrm>
            <a:off x="971795" y="4725144"/>
            <a:ext cx="404278" cy="523220"/>
          </a:xfrm>
          <a:prstGeom prst="rect">
            <a:avLst/>
          </a:prstGeom>
        </p:spPr>
        <p:txBody>
          <a:bodyPr wrap="none">
            <a:spAutoFit/>
          </a:bodyPr>
          <a:lstStyle/>
          <a:p>
            <a:r>
              <a:rPr lang="en-US" altLang="zh-CN"/>
              <a:t>F</a:t>
            </a:r>
            <a:endParaRPr lang="zh-CN" altLang="en-US"/>
          </a:p>
        </p:txBody>
      </p:sp>
    </p:spTree>
    <p:extLst>
      <p:ext uri="{BB962C8B-B14F-4D97-AF65-F5344CB8AC3E}">
        <p14:creationId xmlns:p14="http://schemas.microsoft.com/office/powerpoint/2010/main" val="2513656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77221"/>
            <a:ext cx="11485848" cy="2677656"/>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You want a T-shirt and a cap</a:t>
            </a:r>
            <a:r>
              <a:rPr lang="en-US" altLang="zh-CN">
                <a:solidFill>
                  <a:srgbClr val="000000"/>
                </a:solidFill>
                <a:latin typeface="宋体"/>
                <a:cs typeface="Times New Roman"/>
              </a:rPr>
              <a:t>.</a:t>
            </a:r>
            <a:r>
              <a:rPr lang="en-US" altLang="zh-CN">
                <a:solidFill>
                  <a:srgbClr val="000000"/>
                </a:solidFill>
                <a:cs typeface="Times New Roman"/>
              </a:rPr>
              <a:t>You will </a:t>
            </a:r>
            <a:endParaRPr lang="en-US" altLang="zh-CN" smtClean="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	pay</a:t>
            </a:r>
            <a:r>
              <a:rPr lang="zh-CN" altLang="zh-CN">
                <a:solidFill>
                  <a:srgbClr val="000000"/>
                </a:solidFill>
                <a:cs typeface="Times New Roman"/>
              </a:rPr>
              <a:t>（</a:t>
            </a:r>
            <a:r>
              <a:rPr lang="zh-CN" altLang="zh-CN">
                <a:solidFill>
                  <a:srgbClr val="000000"/>
                </a:solidFill>
                <a:ea typeface="楷体"/>
                <a:cs typeface="Times New Roman"/>
              </a:rPr>
              <a:t>付</a:t>
            </a:r>
            <a:r>
              <a:rPr lang="zh-CN" altLang="zh-CN">
                <a:solidFill>
                  <a:srgbClr val="000000"/>
                </a:solidFill>
                <a:cs typeface="Times New Roman"/>
              </a:rPr>
              <a:t>）</a:t>
            </a:r>
            <a:r>
              <a:rPr lang="en-US" altLang="zh-CN">
                <a:solidFill>
                  <a:srgbClr val="000000"/>
                </a:solidFill>
                <a:cs typeface="Times New Roman"/>
              </a:rPr>
              <a:t> forty-five </a:t>
            </a:r>
            <a:r>
              <a:rPr lang="en-US" altLang="zh-CN" i="1">
                <a:solidFill>
                  <a:srgbClr val="000000"/>
                </a:solidFill>
                <a:cs typeface="Times New Roman"/>
              </a:rPr>
              <a:t>yuan</a:t>
            </a:r>
            <a:r>
              <a:rPr lang="en-US" altLang="zh-CN">
                <a:solidFill>
                  <a:srgbClr val="000000"/>
                </a:solidFill>
                <a:cs typeface="Times New Roman"/>
              </a:rPr>
              <a:t> </a:t>
            </a:r>
            <a:r>
              <a:rPr lang="en-US" altLang="zh-CN" smtClean="0">
                <a:solidFill>
                  <a:srgbClr val="000000"/>
                </a:solidFill>
                <a:cs typeface="Times New Roman"/>
              </a:rPr>
              <a:t>for </a:t>
            </a:r>
            <a:r>
              <a:rPr lang="en-US" altLang="zh-CN">
                <a:solidFill>
                  <a:srgbClr val="000000"/>
                </a:solidFill>
                <a:cs typeface="Times New Roman"/>
              </a:rPr>
              <a:t>them</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You can see this poster</a:t>
            </a:r>
            <a:r>
              <a:rPr lang="zh-CN" altLang="zh-CN">
                <a:solidFill>
                  <a:srgbClr val="000000"/>
                </a:solidFill>
                <a:cs typeface="Times New Roman"/>
              </a:rPr>
              <a:t>（</a:t>
            </a:r>
            <a:r>
              <a:rPr lang="zh-CN" altLang="zh-CN">
                <a:solidFill>
                  <a:srgbClr val="000000"/>
                </a:solidFill>
                <a:ea typeface="楷体"/>
                <a:cs typeface="Times New Roman"/>
              </a:rPr>
              <a:t>海报</a:t>
            </a:r>
            <a:r>
              <a:rPr lang="zh-CN" altLang="zh-CN">
                <a:solidFill>
                  <a:srgbClr val="000000"/>
                </a:solidFill>
                <a:cs typeface="Times New Roman"/>
              </a:rPr>
              <a:t>）</a:t>
            </a:r>
            <a:r>
              <a:rPr lang="en-US" altLang="zh-CN">
                <a:solidFill>
                  <a:srgbClr val="000000"/>
                </a:solidFill>
                <a:cs typeface="Times New Roman"/>
              </a:rPr>
              <a:t> at </a:t>
            </a:r>
            <a:endParaRPr lang="en-US" altLang="zh-CN" smtClean="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	asnack </a:t>
            </a:r>
            <a:r>
              <a:rPr lang="en-US" altLang="zh-CN">
                <a:solidFill>
                  <a:srgbClr val="000000"/>
                </a:solidFill>
                <a:cs typeface="Times New Roman"/>
              </a:rPr>
              <a:t>bar</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pic>
        <p:nvPicPr>
          <p:cNvPr id="3" name="fs552.jpg" descr="id:2147490625;FounderCES"/>
          <p:cNvPicPr/>
          <p:nvPr/>
        </p:nvPicPr>
        <p:blipFill>
          <a:blip r:embed="rId2"/>
          <a:stretch>
            <a:fillRect/>
          </a:stretch>
        </p:blipFill>
        <p:spPr>
          <a:xfrm>
            <a:off x="7823398" y="1873860"/>
            <a:ext cx="3740150" cy="3355340"/>
          </a:xfrm>
          <a:prstGeom prst="rect">
            <a:avLst/>
          </a:prstGeom>
        </p:spPr>
      </p:pic>
      <p:sp>
        <p:nvSpPr>
          <p:cNvPr id="4" name="矩形 3"/>
          <p:cNvSpPr/>
          <p:nvPr/>
        </p:nvSpPr>
        <p:spPr>
          <a:xfrm>
            <a:off x="910630" y="2132856"/>
            <a:ext cx="423514" cy="523220"/>
          </a:xfrm>
          <a:prstGeom prst="rect">
            <a:avLst/>
          </a:prstGeom>
        </p:spPr>
        <p:txBody>
          <a:bodyPr wrap="none">
            <a:spAutoFit/>
          </a:bodyPr>
          <a:lstStyle/>
          <a:p>
            <a:r>
              <a:rPr lang="en-US" altLang="zh-CN"/>
              <a:t>T</a:t>
            </a:r>
            <a:endParaRPr lang="zh-CN" altLang="en-US"/>
          </a:p>
        </p:txBody>
      </p:sp>
      <p:sp>
        <p:nvSpPr>
          <p:cNvPr id="5" name="矩形 4"/>
          <p:cNvSpPr/>
          <p:nvPr/>
        </p:nvSpPr>
        <p:spPr>
          <a:xfrm>
            <a:off x="971795" y="3356992"/>
            <a:ext cx="404278" cy="523220"/>
          </a:xfrm>
          <a:prstGeom prst="rect">
            <a:avLst/>
          </a:prstGeom>
        </p:spPr>
        <p:txBody>
          <a:bodyPr wrap="none">
            <a:spAutoFit/>
          </a:bodyPr>
          <a:lstStyle/>
          <a:p>
            <a:r>
              <a:rPr lang="en-US" altLang="zh-CN"/>
              <a:t>F</a:t>
            </a:r>
            <a:endParaRPr lang="zh-CN" altLang="en-US"/>
          </a:p>
        </p:txBody>
      </p:sp>
    </p:spTree>
    <p:extLst>
      <p:ext uri="{BB962C8B-B14F-4D97-AF65-F5344CB8AC3E}">
        <p14:creationId xmlns:p14="http://schemas.microsoft.com/office/powerpoint/2010/main" val="733017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二）根据对话内容，选择正确的答案。（</a:t>
            </a:r>
            <a:r>
              <a:rPr lang="en-US" altLang="zh-CN">
                <a:solidFill>
                  <a:srgbClr val="000000"/>
                </a:solidFill>
                <a:cs typeface="Times New Roman"/>
              </a:rPr>
              <a:t>5</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Su</a:t>
            </a:r>
            <a:r>
              <a:rPr lang="en-US" altLang="zh-CN">
                <a:solidFill>
                  <a:srgbClr val="000000"/>
                </a:solidFill>
                <a:cs typeface="Times New Roman"/>
              </a:rPr>
              <a:t> </a:t>
            </a:r>
            <a:r>
              <a:rPr lang="en-US" altLang="zh-CN" b="1">
                <a:solidFill>
                  <a:srgbClr val="000000"/>
                </a:solidFill>
                <a:cs typeface="Times New Roman"/>
              </a:rPr>
              <a:t>Hai</a:t>
            </a:r>
            <a:r>
              <a:rPr lang="zh-CN" altLang="zh-CN">
                <a:solidFill>
                  <a:srgbClr val="000000"/>
                </a:solidFill>
                <a:cs typeface="Times New Roman"/>
              </a:rPr>
              <a:t>：</a:t>
            </a:r>
            <a:r>
              <a:rPr lang="en-US" altLang="zh-CN">
                <a:solidFill>
                  <a:srgbClr val="000000"/>
                </a:solidFill>
                <a:cs typeface="Times New Roman"/>
              </a:rPr>
              <a:t>Hello,Yang Ling</a:t>
            </a:r>
            <a:r>
              <a:rPr lang="en-US" altLang="zh-CN">
                <a:solidFill>
                  <a:srgbClr val="000000"/>
                </a:solidFill>
                <a:latin typeface="宋体"/>
                <a:cs typeface="Times New Roman"/>
              </a:rPr>
              <a:t>.</a:t>
            </a:r>
            <a:r>
              <a:rPr lang="en-US" altLang="zh-CN">
                <a:solidFill>
                  <a:srgbClr val="000000"/>
                </a:solidFill>
                <a:cs typeface="Times New Roman"/>
              </a:rPr>
              <a:t>This is my toy bear</a:t>
            </a:r>
            <a:r>
              <a:rPr lang="zh-CN" altLang="zh-CN">
                <a:solidFill>
                  <a:srgbClr val="000000"/>
                </a:solidFill>
                <a:cs typeface="Times New Roman"/>
              </a:rPr>
              <a:t>（</a:t>
            </a:r>
            <a:r>
              <a:rPr lang="zh-CN" altLang="zh-CN">
                <a:solidFill>
                  <a:srgbClr val="000000"/>
                </a:solidFill>
                <a:ea typeface="楷体"/>
                <a:cs typeface="Times New Roman"/>
              </a:rPr>
              <a:t>熊</a:t>
            </a:r>
            <a:r>
              <a:rPr lang="zh-CN" altLang="zh-CN">
                <a:solidFill>
                  <a:srgbClr val="000000"/>
                </a:solidFill>
                <a:cs typeface="Times New Roman"/>
              </a:rPr>
              <a:t>）</a:t>
            </a:r>
            <a:r>
              <a:rPr lang="en-US" altLang="zh-CN">
                <a:solidFill>
                  <a:srgbClr val="000000"/>
                </a:solidFill>
                <a:latin typeface="宋体"/>
                <a:cs typeface="Times New Roman"/>
              </a:rPr>
              <a:t>.</a:t>
            </a:r>
            <a:r>
              <a:rPr lang="en-US" altLang="zh-CN">
                <a:solidFill>
                  <a:srgbClr val="000000"/>
                </a:solidFill>
                <a:cs typeface="Times New Roman"/>
              </a:rPr>
              <a:t>He is fat and big</a:t>
            </a:r>
            <a:r>
              <a:rPr lang="en-US" altLang="zh-CN">
                <a:solidFill>
                  <a:srgbClr val="000000"/>
                </a:solidFill>
                <a:latin typeface="宋体"/>
                <a:cs typeface="Times New Roman"/>
              </a:rPr>
              <a:t>.</a:t>
            </a:r>
            <a:r>
              <a:rPr lang="en-US" altLang="zh-CN">
                <a:solidFill>
                  <a:srgbClr val="000000"/>
                </a:solidFill>
                <a:cs typeface="Times New Roman"/>
              </a:rPr>
              <a:t>He has big eyes</a:t>
            </a:r>
            <a:r>
              <a:rPr lang="en-US" altLang="zh-CN">
                <a:solidFill>
                  <a:srgbClr val="000000"/>
                </a:solidFill>
                <a:latin typeface="宋体"/>
                <a:cs typeface="Times New Roman"/>
              </a:rPr>
              <a:t>.</a:t>
            </a:r>
            <a:r>
              <a:rPr lang="en-US" altLang="zh-CN">
                <a:solidFill>
                  <a:srgbClr val="000000"/>
                </a:solidFill>
                <a:cs typeface="Times New Roman"/>
              </a:rPr>
              <a:t>Do you like him</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Yang</a:t>
            </a:r>
            <a:r>
              <a:rPr lang="en-US" altLang="zh-CN">
                <a:solidFill>
                  <a:srgbClr val="000000"/>
                </a:solidFill>
                <a:cs typeface="Times New Roman"/>
              </a:rPr>
              <a:t> </a:t>
            </a:r>
            <a:r>
              <a:rPr lang="en-US" altLang="zh-CN" b="1">
                <a:solidFill>
                  <a:srgbClr val="000000"/>
                </a:solidFill>
                <a:cs typeface="Times New Roman"/>
              </a:rPr>
              <a:t>Ling</a:t>
            </a:r>
            <a:r>
              <a:rPr lang="zh-CN" altLang="zh-CN">
                <a:solidFill>
                  <a:srgbClr val="000000"/>
                </a:solidFill>
                <a:cs typeface="Times New Roman"/>
              </a:rPr>
              <a:t>：</a:t>
            </a:r>
            <a:r>
              <a:rPr lang="en-US" altLang="zh-CN">
                <a:solidFill>
                  <a:srgbClr val="000000"/>
                </a:solidFill>
                <a:cs typeface="Times New Roman"/>
              </a:rPr>
              <a:t>Wow,it’s lovely</a:t>
            </a:r>
            <a:r>
              <a:rPr lang="en-US" altLang="zh-CN">
                <a:solidFill>
                  <a:srgbClr val="000000"/>
                </a:solidFill>
                <a:latin typeface="宋体"/>
                <a:cs typeface="Times New Roman"/>
              </a:rPr>
              <a:t>.</a:t>
            </a:r>
            <a:r>
              <a:rPr lang="en-US" altLang="zh-CN">
                <a:solidFill>
                  <a:srgbClr val="000000"/>
                </a:solidFill>
                <a:cs typeface="Times New Roman"/>
              </a:rPr>
              <a:t>Come and have a look at my doll</a:t>
            </a:r>
            <a:r>
              <a:rPr lang="en-US" altLang="zh-CN">
                <a:solidFill>
                  <a:srgbClr val="000000"/>
                </a:solidFill>
                <a:latin typeface="宋体"/>
                <a:cs typeface="Times New Roman"/>
              </a:rPr>
              <a:t>.</a:t>
            </a:r>
            <a:r>
              <a:rPr lang="en-US" altLang="zh-CN">
                <a:solidFill>
                  <a:srgbClr val="000000"/>
                </a:solidFill>
                <a:cs typeface="Times New Roman"/>
              </a:rPr>
              <a:t>She’s fat but cute</a:t>
            </a:r>
            <a:r>
              <a:rPr lang="en-US" altLang="zh-CN">
                <a:solidFill>
                  <a:srgbClr val="000000"/>
                </a:solidFill>
                <a:latin typeface="宋体"/>
                <a:cs typeface="Times New Roman"/>
              </a:rPr>
              <a:t>.</a:t>
            </a:r>
            <a:r>
              <a:rPr lang="en-US" altLang="zh-CN">
                <a:solidFill>
                  <a:srgbClr val="000000"/>
                </a:solidFill>
                <a:cs typeface="Times New Roman"/>
              </a:rPr>
              <a:t>She has small eyes and yellow hair</a:t>
            </a:r>
            <a:r>
              <a:rPr lang="en-US" altLang="zh-CN">
                <a:solidFill>
                  <a:srgbClr val="000000"/>
                </a:solidFill>
                <a:latin typeface="宋体"/>
                <a:cs typeface="Times New Roman"/>
              </a:rPr>
              <a:t>.</a:t>
            </a:r>
            <a:r>
              <a:rPr lang="en-US" altLang="zh-CN">
                <a:solidFill>
                  <a:srgbClr val="000000"/>
                </a:solidFill>
                <a:cs typeface="Times New Roman"/>
              </a:rPr>
              <a:t>I like my doll</a:t>
            </a:r>
            <a:r>
              <a:rPr lang="en-US" altLang="zh-CN">
                <a:solidFill>
                  <a:srgbClr val="000000"/>
                </a:solidFill>
                <a:latin typeface="宋体"/>
                <a:cs typeface="Times New Roman"/>
              </a:rPr>
              <a:t>.</a:t>
            </a:r>
            <a:r>
              <a:rPr lang="en-US" altLang="zh-CN">
                <a:solidFill>
                  <a:srgbClr val="000000"/>
                </a:solidFill>
                <a:cs typeface="Times New Roman"/>
              </a:rPr>
              <a:t>How about your toy,Mike</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Mike</a:t>
            </a:r>
            <a:r>
              <a:rPr lang="zh-CN" altLang="zh-CN">
                <a:solidFill>
                  <a:srgbClr val="000000"/>
                </a:solidFill>
                <a:cs typeface="Times New Roman"/>
              </a:rPr>
              <a:t>：</a:t>
            </a:r>
            <a:r>
              <a:rPr lang="en-US" altLang="zh-CN">
                <a:solidFill>
                  <a:srgbClr val="000000"/>
                </a:solidFill>
                <a:cs typeface="Times New Roman"/>
              </a:rPr>
              <a:t>I like my toy very much</a:t>
            </a:r>
            <a:r>
              <a:rPr lang="en-US" altLang="zh-CN">
                <a:solidFill>
                  <a:srgbClr val="000000"/>
                </a:solidFill>
                <a:latin typeface="宋体"/>
                <a:cs typeface="Times New Roman"/>
              </a:rPr>
              <a:t>.</a:t>
            </a:r>
            <a:r>
              <a:rPr lang="en-US" altLang="zh-CN">
                <a:solidFill>
                  <a:srgbClr val="000000"/>
                </a:solidFill>
                <a:cs typeface="Times New Roman"/>
              </a:rPr>
              <a:t>It has a long nose</a:t>
            </a:r>
            <a:r>
              <a:rPr lang="en-US" altLang="zh-CN">
                <a:solidFill>
                  <a:srgbClr val="000000"/>
                </a:solidFill>
                <a:latin typeface="宋体"/>
                <a:cs typeface="Times New Roman"/>
              </a:rPr>
              <a:t>.</a:t>
            </a:r>
            <a:r>
              <a:rPr lang="en-US" altLang="zh-CN">
                <a:solidFill>
                  <a:srgbClr val="000000"/>
                </a:solidFill>
                <a:cs typeface="Times New Roman"/>
              </a:rPr>
              <a:t>It is very big</a:t>
            </a:r>
            <a:r>
              <a:rPr lang="en-US" altLang="zh-CN">
                <a:solidFill>
                  <a:srgbClr val="000000"/>
                </a:solidFill>
                <a:latin typeface="宋体"/>
                <a:cs typeface="Times New Roman"/>
              </a:rPr>
              <a:t>.</a:t>
            </a:r>
            <a:r>
              <a:rPr lang="en-US" altLang="zh-CN">
                <a:solidFill>
                  <a:srgbClr val="000000"/>
                </a:solidFill>
                <a:cs typeface="Times New Roman"/>
              </a:rPr>
              <a:t>It is grey</a:t>
            </a:r>
            <a:r>
              <a:rPr lang="zh-CN" altLang="zh-CN">
                <a:solidFill>
                  <a:srgbClr val="000000"/>
                </a:solidFill>
                <a:cs typeface="Times New Roman"/>
              </a:rPr>
              <a:t>（</a:t>
            </a:r>
            <a:r>
              <a:rPr lang="zh-CN" altLang="zh-CN">
                <a:solidFill>
                  <a:srgbClr val="000000"/>
                </a:solidFill>
                <a:ea typeface="楷体"/>
                <a:cs typeface="Times New Roman"/>
              </a:rPr>
              <a:t>灰色的</a:t>
            </a:r>
            <a:r>
              <a:rPr lang="zh-CN" altLang="zh-CN">
                <a:solidFill>
                  <a:srgbClr val="000000"/>
                </a:solidFill>
                <a:cs typeface="Times New Roman"/>
              </a:rPr>
              <a:t>）</a:t>
            </a:r>
            <a:r>
              <a:rPr lang="en-US" altLang="zh-CN">
                <a:solidFill>
                  <a:srgbClr val="000000"/>
                </a:solidFill>
                <a:latin typeface="宋体"/>
                <a:cs typeface="Times New Roman"/>
              </a:rPr>
              <a:t>.</a:t>
            </a:r>
            <a:r>
              <a:rPr lang="en-US" altLang="zh-CN">
                <a:solidFill>
                  <a:srgbClr val="000000"/>
                </a:solidFill>
                <a:cs typeface="Times New Roman"/>
              </a:rPr>
              <a:t>Its tail looks like a rope</a:t>
            </a:r>
            <a:r>
              <a:rPr lang="zh-CN" altLang="zh-CN">
                <a:solidFill>
                  <a:srgbClr val="000000"/>
                </a:solidFill>
                <a:cs typeface="Times New Roman"/>
              </a:rPr>
              <a:t>（</a:t>
            </a:r>
            <a:r>
              <a:rPr lang="zh-CN" altLang="zh-CN">
                <a:solidFill>
                  <a:srgbClr val="000000"/>
                </a:solidFill>
                <a:ea typeface="楷体"/>
                <a:cs typeface="Times New Roman"/>
              </a:rPr>
              <a:t>绳子</a:t>
            </a:r>
            <a:r>
              <a:rPr lang="zh-CN" altLang="zh-CN">
                <a:solidFill>
                  <a:srgbClr val="000000"/>
                </a:solidFill>
                <a:cs typeface="Times New Roman"/>
              </a:rPr>
              <a:t>）</a:t>
            </a:r>
            <a:r>
              <a:rPr lang="en-US" altLang="zh-CN">
                <a:solidFill>
                  <a:srgbClr val="000000"/>
                </a:solidFill>
                <a:latin typeface="宋体"/>
                <a:cs typeface="Times New Roman"/>
              </a:rPr>
              <a:t>.</a:t>
            </a:r>
            <a:r>
              <a:rPr lang="en-US" altLang="zh-CN">
                <a:solidFill>
                  <a:srgbClr val="000000"/>
                </a:solidFill>
                <a:cs typeface="Times New Roman"/>
              </a:rPr>
              <a:t>What is it</a:t>
            </a:r>
            <a:r>
              <a:rPr lang="zh-CN" altLang="zh-CN">
                <a:solidFill>
                  <a:srgbClr val="000000"/>
                </a:solidFill>
                <a:cs typeface="Times New Roman"/>
              </a:rPr>
              <a:t>？</a:t>
            </a:r>
            <a:r>
              <a:rPr lang="en-US" altLang="zh-CN">
                <a:solidFill>
                  <a:srgbClr val="000000"/>
                </a:solidFill>
                <a:cs typeface="Times New Roman"/>
              </a:rPr>
              <a:t> Can you guess</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Su</a:t>
            </a:r>
            <a:r>
              <a:rPr lang="en-US" altLang="zh-CN">
                <a:solidFill>
                  <a:srgbClr val="000000"/>
                </a:solidFill>
                <a:cs typeface="Times New Roman"/>
              </a:rPr>
              <a:t> </a:t>
            </a:r>
            <a:r>
              <a:rPr lang="en-US" altLang="zh-CN" b="1">
                <a:solidFill>
                  <a:srgbClr val="000000"/>
                </a:solidFill>
                <a:cs typeface="Times New Roman"/>
              </a:rPr>
              <a:t>Hai</a:t>
            </a:r>
            <a:r>
              <a:rPr lang="en-US" altLang="zh-CN">
                <a:solidFill>
                  <a:srgbClr val="000000"/>
                </a:solidFill>
                <a:cs typeface="Times New Roman"/>
              </a:rPr>
              <a:t> </a:t>
            </a:r>
            <a:r>
              <a:rPr lang="en-US" altLang="zh-CN" b="1">
                <a:solidFill>
                  <a:srgbClr val="000000"/>
                </a:solidFill>
                <a:cs typeface="Times New Roman"/>
              </a:rPr>
              <a:t>&amp;</a:t>
            </a:r>
            <a:r>
              <a:rPr lang="en-US" altLang="zh-CN">
                <a:solidFill>
                  <a:srgbClr val="000000"/>
                </a:solidFill>
                <a:cs typeface="Times New Roman"/>
              </a:rPr>
              <a:t> </a:t>
            </a:r>
            <a:r>
              <a:rPr lang="en-US" altLang="zh-CN" b="1">
                <a:solidFill>
                  <a:srgbClr val="000000"/>
                </a:solidFill>
                <a:cs typeface="Times New Roman"/>
              </a:rPr>
              <a:t>Yang</a:t>
            </a:r>
            <a:r>
              <a:rPr lang="en-US" altLang="zh-CN">
                <a:solidFill>
                  <a:srgbClr val="000000"/>
                </a:solidFill>
                <a:cs typeface="Times New Roman"/>
              </a:rPr>
              <a:t> </a:t>
            </a:r>
            <a:r>
              <a:rPr lang="en-US" altLang="zh-CN" b="1">
                <a:solidFill>
                  <a:srgbClr val="000000"/>
                </a:solidFill>
                <a:cs typeface="Times New Roman"/>
              </a:rPr>
              <a:t>Ling</a:t>
            </a:r>
            <a:r>
              <a:rPr lang="zh-CN" altLang="zh-CN">
                <a:solidFill>
                  <a:srgbClr val="000000"/>
                </a:solidFill>
                <a:cs typeface="Times New Roman"/>
              </a:rPr>
              <a:t>：</a:t>
            </a:r>
            <a:r>
              <a:rPr lang="en-US" altLang="zh-CN">
                <a:solidFill>
                  <a:srgbClr val="000000"/>
                </a:solidFill>
                <a:cs typeface="Times New Roman"/>
              </a:rPr>
              <a:t>Let’s see</a:t>
            </a:r>
            <a:r>
              <a:rPr lang="zh-CN" altLang="zh-CN">
                <a:solidFill>
                  <a:srgbClr val="000000"/>
                </a:solidFill>
                <a:cs typeface="Times New Roman"/>
              </a:rPr>
              <a:t>！</a:t>
            </a:r>
            <a:r>
              <a:rPr lang="en-US" altLang="zh-CN">
                <a:solidFill>
                  <a:srgbClr val="000000"/>
                </a:solidFill>
                <a:cs typeface="Times New Roman"/>
              </a:rPr>
              <a:t>Oh,we like it</a:t>
            </a:r>
            <a:r>
              <a:rPr lang="zh-CN" altLang="zh-CN" smtClean="0">
                <a:solidFill>
                  <a:srgbClr val="000000"/>
                </a:solidFill>
                <a:cs typeface="Times New Roman"/>
              </a:rPr>
              <a:t>！</a:t>
            </a:r>
            <a:endParaRPr lang="zh-CN" altLang="zh-CN" sz="1400">
              <a:solidFill>
                <a:srgbClr val="000000"/>
              </a:solidFill>
              <a:cs typeface="Times New Roman"/>
            </a:endParaRPr>
          </a:p>
        </p:txBody>
      </p:sp>
    </p:spTree>
    <p:extLst>
      <p:ext uri="{BB962C8B-B14F-4D97-AF65-F5344CB8AC3E}">
        <p14:creationId xmlns:p14="http://schemas.microsoft.com/office/powerpoint/2010/main" val="27142690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The toy bear is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Yang Ling’s	B</a:t>
            </a:r>
            <a:r>
              <a:rPr lang="en-US" altLang="zh-CN">
                <a:solidFill>
                  <a:srgbClr val="000000"/>
                </a:solidFill>
                <a:latin typeface="宋体"/>
                <a:cs typeface="Times New Roman"/>
              </a:rPr>
              <a:t>.</a:t>
            </a:r>
            <a:r>
              <a:rPr lang="en-US" altLang="zh-CN">
                <a:solidFill>
                  <a:srgbClr val="000000"/>
                </a:solidFill>
                <a:cs typeface="Times New Roman"/>
              </a:rPr>
              <a:t>thin	C</a:t>
            </a:r>
            <a:r>
              <a:rPr lang="en-US" altLang="zh-CN">
                <a:solidFill>
                  <a:srgbClr val="000000"/>
                </a:solidFill>
                <a:latin typeface="宋体"/>
                <a:cs typeface="Times New Roman"/>
              </a:rPr>
              <a:t>.</a:t>
            </a:r>
            <a:r>
              <a:rPr lang="en-US" altLang="zh-CN">
                <a:solidFill>
                  <a:srgbClr val="000000"/>
                </a:solidFill>
                <a:cs typeface="Times New Roman"/>
              </a:rPr>
              <a:t>big</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The doll is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Su Hai’s	B</a:t>
            </a:r>
            <a:r>
              <a:rPr lang="en-US" altLang="zh-CN">
                <a:solidFill>
                  <a:srgbClr val="000000"/>
                </a:solidFill>
                <a:latin typeface="宋体"/>
                <a:cs typeface="Times New Roman"/>
              </a:rPr>
              <a:t>.</a:t>
            </a:r>
            <a:r>
              <a:rPr lang="en-US" altLang="zh-CN">
                <a:solidFill>
                  <a:srgbClr val="000000"/>
                </a:solidFill>
                <a:cs typeface="Times New Roman"/>
              </a:rPr>
              <a:t>grey	C</a:t>
            </a:r>
            <a:r>
              <a:rPr lang="en-US" altLang="zh-CN">
                <a:solidFill>
                  <a:srgbClr val="000000"/>
                </a:solidFill>
                <a:latin typeface="宋体"/>
                <a:cs typeface="Times New Roman"/>
              </a:rPr>
              <a:t>.</a:t>
            </a:r>
            <a:r>
              <a:rPr lang="en-US" altLang="zh-CN">
                <a:solidFill>
                  <a:srgbClr val="000000"/>
                </a:solidFill>
                <a:cs typeface="Times New Roman"/>
              </a:rPr>
              <a:t>fat but cute</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has small eyes</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The bear	B</a:t>
            </a:r>
            <a:r>
              <a:rPr lang="en-US" altLang="zh-CN">
                <a:solidFill>
                  <a:srgbClr val="000000"/>
                </a:solidFill>
                <a:latin typeface="宋体"/>
                <a:cs typeface="Times New Roman"/>
              </a:rPr>
              <a:t>.</a:t>
            </a:r>
            <a:r>
              <a:rPr lang="en-US" altLang="zh-CN">
                <a:solidFill>
                  <a:srgbClr val="000000"/>
                </a:solidFill>
                <a:cs typeface="Times New Roman"/>
              </a:rPr>
              <a:t>The doll	C</a:t>
            </a:r>
            <a:r>
              <a:rPr lang="en-US" altLang="zh-CN">
                <a:solidFill>
                  <a:srgbClr val="000000"/>
                </a:solidFill>
                <a:latin typeface="宋体"/>
                <a:cs typeface="Times New Roman"/>
              </a:rPr>
              <a:t>.</a:t>
            </a:r>
            <a:r>
              <a:rPr lang="en-US" altLang="zh-CN">
                <a:solidFill>
                  <a:srgbClr val="000000"/>
                </a:solidFill>
                <a:cs typeface="Times New Roman"/>
              </a:rPr>
              <a:t>Mike’s toy</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What is Mike’s toy</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It’s a lion</a:t>
            </a:r>
            <a:r>
              <a:rPr lang="en-US" altLang="zh-CN">
                <a:solidFill>
                  <a:srgbClr val="000000"/>
                </a:solidFill>
                <a:latin typeface="宋体"/>
                <a:cs typeface="Times New Roman"/>
              </a:rPr>
              <a:t>.</a:t>
            </a: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It’s a monkey</a:t>
            </a:r>
            <a:r>
              <a:rPr lang="en-US" altLang="zh-CN">
                <a:solidFill>
                  <a:srgbClr val="000000"/>
                </a:solidFill>
                <a:latin typeface="宋体"/>
                <a:cs typeface="Times New Roman"/>
              </a:rPr>
              <a:t>.</a:t>
            </a: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It’s an elephant</a:t>
            </a:r>
            <a:r>
              <a:rPr lang="en-US" altLang="zh-CN">
                <a:solidFill>
                  <a:srgbClr val="000000"/>
                </a:solidFill>
                <a:latin typeface="宋体"/>
                <a:cs typeface="Times New Roman"/>
              </a:rPr>
              <a:t>.</a:t>
            </a:r>
            <a:endParaRPr lang="zh-CN" altLang="zh-CN" sz="1400">
              <a:solidFill>
                <a:srgbClr val="000000"/>
              </a:solidFill>
              <a:cs typeface="Times New Roman"/>
            </a:endParaRPr>
          </a:p>
        </p:txBody>
      </p:sp>
      <p:sp>
        <p:nvSpPr>
          <p:cNvPr id="4" name="矩形 3"/>
          <p:cNvSpPr/>
          <p:nvPr/>
        </p:nvSpPr>
        <p:spPr>
          <a:xfrm>
            <a:off x="910630" y="908720"/>
            <a:ext cx="444352" cy="523220"/>
          </a:xfrm>
          <a:prstGeom prst="rect">
            <a:avLst/>
          </a:prstGeom>
        </p:spPr>
        <p:txBody>
          <a:bodyPr wrap="none">
            <a:spAutoFit/>
          </a:bodyPr>
          <a:lstStyle/>
          <a:p>
            <a:r>
              <a:rPr lang="en-US" altLang="zh-CN"/>
              <a:t>C</a:t>
            </a:r>
            <a:endParaRPr lang="zh-CN" altLang="en-US"/>
          </a:p>
        </p:txBody>
      </p:sp>
      <p:sp>
        <p:nvSpPr>
          <p:cNvPr id="7" name="矩形 6"/>
          <p:cNvSpPr/>
          <p:nvPr/>
        </p:nvSpPr>
        <p:spPr>
          <a:xfrm>
            <a:off x="932736" y="2154184"/>
            <a:ext cx="444352" cy="523220"/>
          </a:xfrm>
          <a:prstGeom prst="rect">
            <a:avLst/>
          </a:prstGeom>
        </p:spPr>
        <p:txBody>
          <a:bodyPr wrap="none">
            <a:spAutoFit/>
          </a:bodyPr>
          <a:lstStyle/>
          <a:p>
            <a:r>
              <a:rPr lang="en-US" altLang="zh-CN"/>
              <a:t>C</a:t>
            </a:r>
            <a:endParaRPr lang="zh-CN" altLang="en-US"/>
          </a:p>
        </p:txBody>
      </p:sp>
      <p:sp>
        <p:nvSpPr>
          <p:cNvPr id="8" name="矩形 7"/>
          <p:cNvSpPr/>
          <p:nvPr/>
        </p:nvSpPr>
        <p:spPr>
          <a:xfrm>
            <a:off x="910630" y="3419573"/>
            <a:ext cx="423514" cy="523220"/>
          </a:xfrm>
          <a:prstGeom prst="rect">
            <a:avLst/>
          </a:prstGeom>
        </p:spPr>
        <p:txBody>
          <a:bodyPr wrap="none">
            <a:spAutoFit/>
          </a:bodyPr>
          <a:lstStyle/>
          <a:p>
            <a:r>
              <a:rPr lang="en-US" altLang="zh-CN"/>
              <a:t>B</a:t>
            </a:r>
            <a:endParaRPr lang="zh-CN" altLang="en-US"/>
          </a:p>
        </p:txBody>
      </p:sp>
      <p:sp>
        <p:nvSpPr>
          <p:cNvPr id="9" name="矩形 8"/>
          <p:cNvSpPr/>
          <p:nvPr/>
        </p:nvSpPr>
        <p:spPr>
          <a:xfrm>
            <a:off x="900211" y="4706290"/>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1366864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1709738" algn="l"/>
                <a:tab pos="4391025" algn="l"/>
                <a:tab pos="7894638" algn="l"/>
              </a:tabLst>
            </a:pPr>
            <a:r>
              <a:rPr lang="zh-CN" altLang="zh-CN" smtClean="0">
                <a:solidFill>
                  <a:srgbClr val="000000"/>
                </a:solidFill>
                <a:cs typeface="Times New Roman"/>
              </a:rPr>
              <a:t>（　　）</a:t>
            </a:r>
            <a:r>
              <a:rPr lang="en-US" altLang="zh-CN" smtClean="0">
                <a:solidFill>
                  <a:srgbClr val="000000"/>
                </a:solidFill>
                <a:cs typeface="Times New Roman"/>
              </a:rPr>
              <a:t>4</a:t>
            </a:r>
            <a:r>
              <a:rPr lang="en-US" altLang="zh-CN" smtClean="0">
                <a:solidFill>
                  <a:srgbClr val="000000"/>
                </a:solidFill>
                <a:latin typeface="宋体"/>
                <a:cs typeface="Times New Roman"/>
              </a:rPr>
              <a:t>.</a:t>
            </a:r>
            <a:r>
              <a:rPr lang="en-US" altLang="zh-CN" smtClean="0">
                <a:solidFill>
                  <a:srgbClr val="000000"/>
                </a:solidFill>
                <a:cs typeface="Times New Roman"/>
              </a:rPr>
              <a:t>A</a:t>
            </a:r>
            <a:r>
              <a:rPr lang="en-US" altLang="zh-CN" smtClean="0">
                <a:solidFill>
                  <a:srgbClr val="000000"/>
                </a:solidFill>
                <a:latin typeface="宋体"/>
                <a:cs typeface="Times New Roman"/>
              </a:rPr>
              <a:t>.</a:t>
            </a:r>
            <a:r>
              <a:rPr lang="en-US" altLang="zh-CN" smtClean="0">
                <a:solidFill>
                  <a:srgbClr val="000000"/>
                </a:solidFill>
                <a:cs typeface="Times New Roman"/>
              </a:rPr>
              <a:t>make a salad	B</a:t>
            </a:r>
            <a:r>
              <a:rPr lang="en-US" altLang="zh-CN" smtClean="0">
                <a:solidFill>
                  <a:srgbClr val="000000"/>
                </a:solidFill>
                <a:latin typeface="宋体"/>
                <a:cs typeface="Times New Roman"/>
              </a:rPr>
              <a:t>.</a:t>
            </a:r>
            <a:r>
              <a:rPr lang="en-US" altLang="zh-CN" smtClean="0">
                <a:solidFill>
                  <a:srgbClr val="000000"/>
                </a:solidFill>
                <a:cs typeface="Times New Roman"/>
              </a:rPr>
              <a:t>make a cake	C</a:t>
            </a:r>
            <a:r>
              <a:rPr lang="en-US" altLang="zh-CN" smtClean="0">
                <a:solidFill>
                  <a:srgbClr val="000000"/>
                </a:solidFill>
                <a:latin typeface="宋体"/>
                <a:cs typeface="Times New Roman"/>
              </a:rPr>
              <a:t>.</a:t>
            </a:r>
            <a:r>
              <a:rPr lang="en-US" altLang="zh-CN" smtClean="0">
                <a:solidFill>
                  <a:srgbClr val="000000"/>
                </a:solidFill>
                <a:cs typeface="Times New Roman"/>
              </a:rPr>
              <a:t>have a look</a:t>
            </a:r>
            <a:endParaRPr lang="zh-CN" altLang="zh-CN" sz="1400" smtClean="0">
              <a:solidFill>
                <a:srgbClr val="000000"/>
              </a:solidFill>
              <a:cs typeface="Times New Roman"/>
            </a:endParaRPr>
          </a:p>
          <a:p>
            <a:pPr hangingPunct="0">
              <a:spcAft>
                <a:spcPts val="0"/>
              </a:spcAft>
              <a:tabLst>
                <a:tab pos="1709738" algn="l"/>
                <a:tab pos="4391025" algn="l"/>
                <a:tab pos="7894638" algn="l"/>
              </a:tabLst>
            </a:pPr>
            <a:endParaRPr lang="en-US" altLang="zh-CN" smtClean="0">
              <a:solidFill>
                <a:srgbClr val="000000"/>
              </a:solidFill>
              <a:cs typeface="Times New Roman"/>
            </a:endParaRPr>
          </a:p>
          <a:p>
            <a:pPr hangingPunct="0">
              <a:spcAft>
                <a:spcPts val="0"/>
              </a:spcAft>
              <a:tabLst>
                <a:tab pos="1709738" algn="l"/>
                <a:tab pos="4391025" algn="l"/>
                <a:tab pos="7894638" algn="l"/>
              </a:tabLst>
            </a:pPr>
            <a:r>
              <a:rPr lang="zh-CN" altLang="zh-CN" smtClean="0">
                <a:solidFill>
                  <a:srgbClr val="000000"/>
                </a:solidFill>
                <a:cs typeface="Times New Roman"/>
              </a:rPr>
              <a:t>（　　）</a:t>
            </a:r>
            <a:r>
              <a:rPr lang="en-US" altLang="zh-CN" smtClean="0">
                <a:solidFill>
                  <a:srgbClr val="000000"/>
                </a:solidFill>
                <a:cs typeface="Times New Roman"/>
              </a:rPr>
              <a:t>5</a:t>
            </a:r>
            <a:r>
              <a:rPr lang="en-US" altLang="zh-CN" smtClean="0">
                <a:solidFill>
                  <a:srgbClr val="000000"/>
                </a:solidFill>
                <a:latin typeface="宋体"/>
                <a:cs typeface="Times New Roman"/>
              </a:rPr>
              <a:t>.</a:t>
            </a:r>
            <a:r>
              <a:rPr lang="en-US" altLang="zh-CN" smtClean="0">
                <a:solidFill>
                  <a:srgbClr val="000000"/>
                </a:solidFill>
                <a:cs typeface="Times New Roman"/>
              </a:rPr>
              <a:t>A</a:t>
            </a:r>
            <a:r>
              <a:rPr lang="en-US" altLang="zh-CN" smtClean="0">
                <a:solidFill>
                  <a:srgbClr val="000000"/>
                </a:solidFill>
                <a:latin typeface="宋体"/>
                <a:cs typeface="Times New Roman"/>
              </a:rPr>
              <a:t>.</a:t>
            </a:r>
            <a:r>
              <a:rPr lang="en-US" altLang="zh-CN" smtClean="0">
                <a:solidFill>
                  <a:srgbClr val="000000"/>
                </a:solidFill>
                <a:cs typeface="Times New Roman"/>
              </a:rPr>
              <a:t>twelve balls	B</a:t>
            </a:r>
            <a:r>
              <a:rPr lang="en-US" altLang="zh-CN" smtClean="0">
                <a:solidFill>
                  <a:srgbClr val="000000"/>
                </a:solidFill>
                <a:latin typeface="宋体"/>
                <a:cs typeface="Times New Roman"/>
              </a:rPr>
              <a:t>.</a:t>
            </a:r>
            <a:r>
              <a:rPr lang="en-US" altLang="zh-CN" smtClean="0">
                <a:solidFill>
                  <a:srgbClr val="000000"/>
                </a:solidFill>
                <a:cs typeface="Times New Roman"/>
              </a:rPr>
              <a:t>seventeen toy cars	C</a:t>
            </a:r>
            <a:r>
              <a:rPr lang="en-US" altLang="zh-CN" smtClean="0">
                <a:solidFill>
                  <a:srgbClr val="000000"/>
                </a:solidFill>
                <a:latin typeface="宋体"/>
                <a:cs typeface="Times New Roman"/>
              </a:rPr>
              <a:t>.</a:t>
            </a:r>
            <a:r>
              <a:rPr lang="en-US" altLang="zh-CN" smtClean="0">
                <a:solidFill>
                  <a:srgbClr val="000000"/>
                </a:solidFill>
                <a:cs typeface="Times New Roman"/>
              </a:rPr>
              <a:t>fourteen stickers</a:t>
            </a:r>
            <a:endParaRPr lang="zh-CN" altLang="zh-CN" sz="1400" smtClean="0">
              <a:solidFill>
                <a:srgbClr val="000000"/>
              </a:solidFill>
              <a:cs typeface="Times New Roman"/>
            </a:endParaRPr>
          </a:p>
          <a:p>
            <a:pPr hangingPunct="0">
              <a:spcAft>
                <a:spcPts val="0"/>
              </a:spcAft>
              <a:tabLst>
                <a:tab pos="1709738" algn="l"/>
                <a:tab pos="4391025" algn="l"/>
                <a:tab pos="7894638" algn="l"/>
              </a:tabLst>
            </a:pPr>
            <a:endParaRPr lang="en-US" altLang="zh-CN" smtClean="0">
              <a:solidFill>
                <a:srgbClr val="000000"/>
              </a:solidFill>
              <a:cs typeface="Times New Roman"/>
            </a:endParaRPr>
          </a:p>
          <a:p>
            <a:pPr hangingPunct="0">
              <a:spcAft>
                <a:spcPts val="0"/>
              </a:spcAft>
              <a:tabLst>
                <a:tab pos="1709738" algn="l"/>
                <a:tab pos="4391025" algn="l"/>
                <a:tab pos="7894638" algn="l"/>
              </a:tabLst>
            </a:pPr>
            <a:r>
              <a:rPr lang="zh-CN" altLang="zh-CN" smtClean="0">
                <a:solidFill>
                  <a:srgbClr val="000000"/>
                </a:solidFill>
                <a:cs typeface="Times New Roman"/>
              </a:rPr>
              <a:t>（　　）</a:t>
            </a:r>
            <a:r>
              <a:rPr lang="en-US" altLang="zh-CN" smtClean="0">
                <a:solidFill>
                  <a:srgbClr val="000000"/>
                </a:solidFill>
                <a:cs typeface="Times New Roman"/>
              </a:rPr>
              <a:t>6</a:t>
            </a:r>
            <a:r>
              <a:rPr lang="en-US" altLang="zh-CN" smtClean="0">
                <a:solidFill>
                  <a:srgbClr val="000000"/>
                </a:solidFill>
                <a:latin typeface="宋体"/>
                <a:cs typeface="Times New Roman"/>
              </a:rPr>
              <a:t>.</a:t>
            </a:r>
            <a:r>
              <a:rPr lang="en-US" altLang="zh-CN" smtClean="0">
                <a:solidFill>
                  <a:srgbClr val="000000"/>
                </a:solidFill>
                <a:cs typeface="Times New Roman"/>
              </a:rPr>
              <a:t>A</a:t>
            </a:r>
            <a:r>
              <a:rPr lang="en-US" altLang="zh-CN" smtClean="0">
                <a:solidFill>
                  <a:srgbClr val="000000"/>
                </a:solidFill>
                <a:latin typeface="宋体"/>
                <a:cs typeface="Times New Roman"/>
              </a:rPr>
              <a:t>.</a:t>
            </a:r>
            <a:r>
              <a:rPr lang="en-US" altLang="zh-CN" smtClean="0">
                <a:solidFill>
                  <a:srgbClr val="000000"/>
                </a:solidFill>
                <a:cs typeface="Times New Roman"/>
              </a:rPr>
              <a:t>some rice	B</a:t>
            </a:r>
            <a:r>
              <a:rPr lang="en-US" altLang="zh-CN" smtClean="0">
                <a:solidFill>
                  <a:srgbClr val="000000"/>
                </a:solidFill>
                <a:latin typeface="宋体"/>
                <a:cs typeface="Times New Roman"/>
              </a:rPr>
              <a:t>.</a:t>
            </a:r>
            <a:r>
              <a:rPr lang="en-US" altLang="zh-CN" smtClean="0">
                <a:solidFill>
                  <a:srgbClr val="000000"/>
                </a:solidFill>
                <a:cs typeface="Times New Roman"/>
              </a:rPr>
              <a:t>a nice skirt	C</a:t>
            </a:r>
            <a:r>
              <a:rPr lang="en-US" altLang="zh-CN" smtClean="0">
                <a:solidFill>
                  <a:srgbClr val="000000"/>
                </a:solidFill>
                <a:latin typeface="宋体"/>
                <a:cs typeface="Times New Roman"/>
              </a:rPr>
              <a:t>.</a:t>
            </a:r>
            <a:r>
              <a:rPr lang="en-US" altLang="zh-CN" smtClean="0">
                <a:solidFill>
                  <a:srgbClr val="000000"/>
                </a:solidFill>
                <a:cs typeface="Times New Roman"/>
              </a:rPr>
              <a:t>our class</a:t>
            </a:r>
            <a:endParaRPr lang="zh-CN" altLang="zh-CN" sz="1400" smtClean="0">
              <a:solidFill>
                <a:srgbClr val="000000"/>
              </a:solidFill>
              <a:cs typeface="Times New Roman"/>
            </a:endParaRPr>
          </a:p>
          <a:p>
            <a:pPr hangingPunct="0">
              <a:spcAft>
                <a:spcPts val="0"/>
              </a:spcAft>
              <a:tabLst>
                <a:tab pos="1709738" algn="l"/>
                <a:tab pos="4391025" algn="l"/>
                <a:tab pos="7894638" algn="l"/>
              </a:tabLst>
            </a:pPr>
            <a:endParaRPr lang="en-US" altLang="zh-CN" smtClean="0">
              <a:solidFill>
                <a:srgbClr val="000000"/>
              </a:solidFill>
              <a:cs typeface="Times New Roman"/>
            </a:endParaRPr>
          </a:p>
          <a:p>
            <a:pPr hangingPunct="0">
              <a:spcAft>
                <a:spcPts val="0"/>
              </a:spcAft>
              <a:tabLst>
                <a:tab pos="1709738" algn="l"/>
                <a:tab pos="4391025" algn="l"/>
                <a:tab pos="7894638" algn="l"/>
              </a:tabLst>
            </a:pPr>
            <a:r>
              <a:rPr lang="zh-CN" altLang="zh-CN" smtClean="0">
                <a:solidFill>
                  <a:srgbClr val="000000"/>
                </a:solidFill>
                <a:cs typeface="Times New Roman"/>
              </a:rPr>
              <a:t>（　　）</a:t>
            </a:r>
            <a:r>
              <a:rPr lang="en-US" altLang="zh-CN" smtClean="0">
                <a:solidFill>
                  <a:srgbClr val="000000"/>
                </a:solidFill>
                <a:cs typeface="Times New Roman"/>
              </a:rPr>
              <a:t>7</a:t>
            </a:r>
            <a:r>
              <a:rPr lang="en-US" altLang="zh-CN" smtClean="0">
                <a:solidFill>
                  <a:srgbClr val="000000"/>
                </a:solidFill>
                <a:latin typeface="宋体"/>
                <a:cs typeface="Times New Roman"/>
              </a:rPr>
              <a:t>.</a:t>
            </a:r>
            <a:r>
              <a:rPr lang="en-US" altLang="zh-CN" smtClean="0">
                <a:solidFill>
                  <a:srgbClr val="000000"/>
                </a:solidFill>
                <a:cs typeface="Times New Roman"/>
              </a:rPr>
              <a:t>A</a:t>
            </a:r>
            <a:r>
              <a:rPr lang="en-US" altLang="zh-CN" smtClean="0">
                <a:solidFill>
                  <a:srgbClr val="000000"/>
                </a:solidFill>
                <a:latin typeface="宋体"/>
                <a:cs typeface="Times New Roman"/>
              </a:rPr>
              <a:t>.</a:t>
            </a:r>
            <a:r>
              <a:rPr lang="en-US" altLang="zh-CN" smtClean="0">
                <a:solidFill>
                  <a:srgbClr val="000000"/>
                </a:solidFill>
                <a:cs typeface="Times New Roman"/>
              </a:rPr>
              <a:t>my bed	B</a:t>
            </a:r>
            <a:r>
              <a:rPr lang="en-US" altLang="zh-CN" smtClean="0">
                <a:solidFill>
                  <a:srgbClr val="000000"/>
                </a:solidFill>
                <a:latin typeface="宋体"/>
                <a:cs typeface="Times New Roman"/>
              </a:rPr>
              <a:t>.</a:t>
            </a:r>
            <a:r>
              <a:rPr lang="en-US" altLang="zh-CN" smtClean="0">
                <a:solidFill>
                  <a:srgbClr val="000000"/>
                </a:solidFill>
                <a:cs typeface="Times New Roman"/>
              </a:rPr>
              <a:t>big bag	C</a:t>
            </a:r>
            <a:r>
              <a:rPr lang="en-US" altLang="zh-CN" smtClean="0">
                <a:solidFill>
                  <a:srgbClr val="000000"/>
                </a:solidFill>
                <a:latin typeface="宋体"/>
                <a:cs typeface="Times New Roman"/>
              </a:rPr>
              <a:t>.</a:t>
            </a:r>
            <a:r>
              <a:rPr lang="en-US" altLang="zh-CN" smtClean="0">
                <a:solidFill>
                  <a:srgbClr val="000000"/>
                </a:solidFill>
                <a:cs typeface="Times New Roman"/>
              </a:rPr>
              <a:t>his desk</a:t>
            </a:r>
            <a:endParaRPr lang="zh-CN" altLang="zh-CN" sz="1400">
              <a:solidFill>
                <a:srgbClr val="000000"/>
              </a:solidFill>
              <a:cs typeface="Times New Roman"/>
            </a:endParaRPr>
          </a:p>
        </p:txBody>
      </p:sp>
      <p:sp>
        <p:nvSpPr>
          <p:cNvPr id="3" name="矩形 2"/>
          <p:cNvSpPr/>
          <p:nvPr/>
        </p:nvSpPr>
        <p:spPr>
          <a:xfrm>
            <a:off x="334566" y="1537628"/>
            <a:ext cx="5042214" cy="523220"/>
          </a:xfrm>
          <a:prstGeom prst="rect">
            <a:avLst/>
          </a:prstGeom>
        </p:spPr>
        <p:txBody>
          <a:bodyPr wrap="none">
            <a:spAutoFit/>
          </a:bodyPr>
          <a:lstStyle/>
          <a:p>
            <a:r>
              <a:rPr lang="en-US" altLang="zh-CN">
                <a:solidFill>
                  <a:srgbClr val="ED028C"/>
                </a:solidFill>
              </a:rPr>
              <a:t>Let’s make a cake for the party.</a:t>
            </a:r>
            <a:endParaRPr lang="zh-CN" altLang="zh-CN">
              <a:solidFill>
                <a:srgbClr val="ED028C"/>
              </a:solidFill>
            </a:endParaRPr>
          </a:p>
        </p:txBody>
      </p:sp>
      <p:sp>
        <p:nvSpPr>
          <p:cNvPr id="4" name="矩形 3"/>
          <p:cNvSpPr/>
          <p:nvPr/>
        </p:nvSpPr>
        <p:spPr>
          <a:xfrm>
            <a:off x="987642" y="836712"/>
            <a:ext cx="423514" cy="523220"/>
          </a:xfrm>
          <a:prstGeom prst="rect">
            <a:avLst/>
          </a:prstGeom>
        </p:spPr>
        <p:txBody>
          <a:bodyPr wrap="none">
            <a:spAutoFit/>
          </a:bodyPr>
          <a:lstStyle/>
          <a:p>
            <a:r>
              <a:rPr lang="en-US" altLang="zh-CN"/>
              <a:t>B</a:t>
            </a:r>
            <a:endParaRPr lang="zh-CN" altLang="en-US"/>
          </a:p>
        </p:txBody>
      </p:sp>
      <p:sp>
        <p:nvSpPr>
          <p:cNvPr id="5" name="矩形 4"/>
          <p:cNvSpPr/>
          <p:nvPr/>
        </p:nvSpPr>
        <p:spPr>
          <a:xfrm>
            <a:off x="334566" y="2780928"/>
            <a:ext cx="4081567" cy="523220"/>
          </a:xfrm>
          <a:prstGeom prst="rect">
            <a:avLst/>
          </a:prstGeom>
        </p:spPr>
        <p:txBody>
          <a:bodyPr wrap="none">
            <a:spAutoFit/>
          </a:bodyPr>
          <a:lstStyle/>
          <a:p>
            <a:r>
              <a:rPr lang="en-US" altLang="zh-CN">
                <a:solidFill>
                  <a:srgbClr val="ED028C"/>
                </a:solidFill>
              </a:rPr>
              <a:t>I have seventeen toy cars.</a:t>
            </a:r>
            <a:endParaRPr lang="zh-CN" altLang="zh-CN">
              <a:solidFill>
                <a:srgbClr val="ED028C"/>
              </a:solidFill>
            </a:endParaRPr>
          </a:p>
        </p:txBody>
      </p:sp>
      <p:sp>
        <p:nvSpPr>
          <p:cNvPr id="6" name="矩形 5"/>
          <p:cNvSpPr/>
          <p:nvPr/>
        </p:nvSpPr>
        <p:spPr>
          <a:xfrm>
            <a:off x="987642" y="2132856"/>
            <a:ext cx="423514" cy="523220"/>
          </a:xfrm>
          <a:prstGeom prst="rect">
            <a:avLst/>
          </a:prstGeom>
        </p:spPr>
        <p:txBody>
          <a:bodyPr wrap="none">
            <a:spAutoFit/>
          </a:bodyPr>
          <a:lstStyle/>
          <a:p>
            <a:r>
              <a:rPr lang="en-US" altLang="zh-CN"/>
              <a:t>B</a:t>
            </a:r>
            <a:endParaRPr lang="zh-CN" altLang="en-US"/>
          </a:p>
        </p:txBody>
      </p:sp>
      <p:sp>
        <p:nvSpPr>
          <p:cNvPr id="7" name="矩形 6"/>
          <p:cNvSpPr/>
          <p:nvPr/>
        </p:nvSpPr>
        <p:spPr>
          <a:xfrm>
            <a:off x="334566" y="4077072"/>
            <a:ext cx="4286686" cy="523220"/>
          </a:xfrm>
          <a:prstGeom prst="rect">
            <a:avLst/>
          </a:prstGeom>
        </p:spPr>
        <p:txBody>
          <a:bodyPr wrap="none">
            <a:spAutoFit/>
          </a:bodyPr>
          <a:lstStyle/>
          <a:p>
            <a:r>
              <a:rPr lang="en-US" altLang="zh-CN">
                <a:solidFill>
                  <a:srgbClr val="ED028C"/>
                </a:solidFill>
              </a:rPr>
              <a:t>I want some rice for lunch.</a:t>
            </a:r>
            <a:endParaRPr lang="zh-CN" altLang="zh-CN">
              <a:solidFill>
                <a:srgbClr val="ED028C"/>
              </a:solidFill>
            </a:endParaRPr>
          </a:p>
        </p:txBody>
      </p:sp>
      <p:sp>
        <p:nvSpPr>
          <p:cNvPr id="8" name="矩形 7"/>
          <p:cNvSpPr/>
          <p:nvPr/>
        </p:nvSpPr>
        <p:spPr>
          <a:xfrm>
            <a:off x="982638" y="3444081"/>
            <a:ext cx="444352" cy="523220"/>
          </a:xfrm>
          <a:prstGeom prst="rect">
            <a:avLst/>
          </a:prstGeom>
        </p:spPr>
        <p:txBody>
          <a:bodyPr wrap="none">
            <a:spAutoFit/>
          </a:bodyPr>
          <a:lstStyle/>
          <a:p>
            <a:r>
              <a:rPr lang="en-US" altLang="zh-CN"/>
              <a:t>A</a:t>
            </a:r>
            <a:endParaRPr lang="zh-CN" altLang="en-US"/>
          </a:p>
        </p:txBody>
      </p:sp>
      <p:sp>
        <p:nvSpPr>
          <p:cNvPr id="9" name="矩形 8"/>
          <p:cNvSpPr/>
          <p:nvPr/>
        </p:nvSpPr>
        <p:spPr>
          <a:xfrm>
            <a:off x="347927" y="5301208"/>
            <a:ext cx="3357009" cy="523220"/>
          </a:xfrm>
          <a:prstGeom prst="rect">
            <a:avLst/>
          </a:prstGeom>
        </p:spPr>
        <p:txBody>
          <a:bodyPr wrap="none">
            <a:spAutoFit/>
          </a:bodyPr>
          <a:lstStyle/>
          <a:p>
            <a:r>
              <a:rPr lang="en-US" altLang="zh-CN">
                <a:solidFill>
                  <a:srgbClr val="ED028C"/>
                </a:solidFill>
              </a:rPr>
              <a:t>My cat is on my bed.</a:t>
            </a:r>
            <a:endParaRPr lang="zh-CN" altLang="en-US">
              <a:solidFill>
                <a:srgbClr val="ED028C"/>
              </a:solidFill>
            </a:endParaRPr>
          </a:p>
        </p:txBody>
      </p:sp>
      <p:sp>
        <p:nvSpPr>
          <p:cNvPr id="10" name="矩形 9"/>
          <p:cNvSpPr/>
          <p:nvPr/>
        </p:nvSpPr>
        <p:spPr>
          <a:xfrm>
            <a:off x="966804" y="4725144"/>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52277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23352"/>
            <a:ext cx="11485848" cy="2677656"/>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Do Su Hai and Yang Ling like Mike’s toy</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Yes,they can</a:t>
            </a:r>
            <a:r>
              <a:rPr lang="en-US" altLang="zh-CN">
                <a:solidFill>
                  <a:srgbClr val="000000"/>
                </a:solidFill>
                <a:latin typeface="宋体"/>
                <a:cs typeface="Times New Roman"/>
              </a:rPr>
              <a:t>.</a:t>
            </a:r>
            <a:r>
              <a:rPr lang="en-US" altLang="zh-CN">
                <a:solidFill>
                  <a:srgbClr val="000000"/>
                </a:solidFill>
                <a:cs typeface="Times New Roman"/>
              </a:rPr>
              <a:t>	</a:t>
            </a:r>
            <a:r>
              <a:rPr lang="zh-CN"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Yes,they do</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No,they don’t</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4" name="矩形 3"/>
          <p:cNvSpPr/>
          <p:nvPr/>
        </p:nvSpPr>
        <p:spPr>
          <a:xfrm>
            <a:off x="910630" y="985952"/>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42918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54491"/>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十二</a:t>
            </a:r>
            <a:r>
              <a:rPr lang="zh-CN" altLang="zh-CN">
                <a:solidFill>
                  <a:srgbClr val="000000"/>
                </a:solidFill>
                <a:ea typeface="黑体"/>
                <a:cs typeface="Times New Roman"/>
              </a:rPr>
              <a:t>、书面表达。</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indent="711200" hangingPunct="0">
              <a:spcAft>
                <a:spcPts val="0"/>
              </a:spcAft>
              <a:tabLst>
                <a:tab pos="1710690" algn="l"/>
                <a:tab pos="4231005" algn="l"/>
                <a:tab pos="6751320" algn="l"/>
              </a:tabLst>
            </a:pPr>
            <a:r>
              <a:rPr lang="en-US" altLang="zh-CN">
                <a:solidFill>
                  <a:srgbClr val="000000"/>
                </a:solidFill>
                <a:cs typeface="Times New Roman"/>
              </a:rPr>
              <a:t>Li Dong</a:t>
            </a:r>
            <a:r>
              <a:rPr lang="zh-CN" altLang="zh-CN">
                <a:solidFill>
                  <a:srgbClr val="000000"/>
                </a:solidFill>
                <a:cs typeface="Times New Roman"/>
              </a:rPr>
              <a:t>想报名参加冬令营活动。请你根据思维导图和上下文提示，帮他完成一篇自我介绍。</a:t>
            </a:r>
            <a:endParaRPr lang="zh-CN" altLang="zh-CN" sz="1400">
              <a:solidFill>
                <a:srgbClr val="000000"/>
              </a:solidFill>
              <a:cs typeface="Times New Roman"/>
            </a:endParaRPr>
          </a:p>
          <a:p>
            <a:pPr indent="355600" algn="ctr" hangingPunct="0">
              <a:spcAft>
                <a:spcPts val="0"/>
              </a:spcAft>
              <a:tabLst>
                <a:tab pos="1710690" algn="l"/>
                <a:tab pos="4231005" algn="l"/>
                <a:tab pos="6751320" algn="l"/>
              </a:tabLst>
            </a:pPr>
            <a:r>
              <a:rPr lang="en-US" altLang="zh-CN" sz="1400">
                <a:solidFill>
                  <a:srgbClr val="000000"/>
                </a:solidFill>
                <a:cs typeface="Times New Roman"/>
              </a:rPr>
              <a:t> </a:t>
            </a:r>
            <a:endParaRPr lang="zh-CN" altLang="zh-CN" sz="1400">
              <a:solidFill>
                <a:srgbClr val="000000"/>
              </a:solidFill>
              <a:cs typeface="Times New Roman"/>
            </a:endParaRPr>
          </a:p>
        </p:txBody>
      </p:sp>
      <p:pic>
        <p:nvPicPr>
          <p:cNvPr id="3" name="fs553.jpg" descr="id:2147490632;FounderCES"/>
          <p:cNvPicPr/>
          <p:nvPr/>
        </p:nvPicPr>
        <p:blipFill>
          <a:blip r:embed="rId2"/>
          <a:stretch>
            <a:fillRect/>
          </a:stretch>
        </p:blipFill>
        <p:spPr>
          <a:xfrm>
            <a:off x="4006974" y="2780928"/>
            <a:ext cx="4178935" cy="3587115"/>
          </a:xfrm>
          <a:prstGeom prst="rect">
            <a:avLst/>
          </a:prstGeom>
        </p:spPr>
      </p:pic>
    </p:spTree>
    <p:extLst>
      <p:ext uri="{BB962C8B-B14F-4D97-AF65-F5344CB8AC3E}">
        <p14:creationId xmlns:p14="http://schemas.microsoft.com/office/powerpoint/2010/main" val="11878219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4864"/>
            <a:ext cx="11485848" cy="2031325"/>
          </a:xfrm>
        </p:spPr>
        <p:txBody>
          <a:bodyPr/>
          <a:lstStyle/>
          <a:p>
            <a:pPr lvl="0" indent="711200" hangingPunct="0">
              <a:spcAft>
                <a:spcPts val="0"/>
              </a:spcAft>
              <a:tabLst>
                <a:tab pos="1710690" algn="l"/>
                <a:tab pos="4231005" algn="l"/>
                <a:tab pos="6751320" algn="l"/>
              </a:tabLst>
            </a:pPr>
            <a:r>
              <a:rPr lang="en-US" altLang="zh-CN">
                <a:solidFill>
                  <a:srgbClr val="000000"/>
                </a:solidFill>
                <a:cs typeface="Times New Roman"/>
              </a:rPr>
              <a:t>Hello</a:t>
            </a:r>
            <a:r>
              <a:rPr lang="zh-CN" altLang="zh-CN">
                <a:solidFill>
                  <a:srgbClr val="000000"/>
                </a:solidFill>
                <a:cs typeface="Times New Roman"/>
              </a:rPr>
              <a:t>！</a:t>
            </a:r>
            <a:r>
              <a:rPr lang="en-US" altLang="zh-CN">
                <a:solidFill>
                  <a:srgbClr val="000000"/>
                </a:solidFill>
                <a:cs typeface="Times New Roman"/>
              </a:rPr>
              <a:t>I’m Li Dong</a:t>
            </a:r>
            <a:r>
              <a:rPr lang="en-US" altLang="zh-CN">
                <a:solidFill>
                  <a:srgbClr val="000000"/>
                </a:solidFill>
                <a:latin typeface="宋体"/>
                <a:cs typeface="Times New Roman"/>
              </a:rPr>
              <a:t>.</a:t>
            </a:r>
            <a:r>
              <a:rPr lang="en-US" altLang="zh-CN">
                <a:solidFill>
                  <a:srgbClr val="000000"/>
                </a:solidFill>
                <a:cs typeface="Times New Roman"/>
              </a:rPr>
              <a:t>I’m ten years old</a:t>
            </a:r>
            <a:r>
              <a:rPr lang="en-US" altLang="zh-CN">
                <a:solidFill>
                  <a:srgbClr val="000000"/>
                </a:solidFill>
                <a:latin typeface="宋体"/>
                <a:cs typeface="Times New Roman"/>
              </a:rPr>
              <a:t>.</a:t>
            </a:r>
            <a:r>
              <a:rPr lang="en-US" altLang="zh-CN">
                <a:solidFill>
                  <a:srgbClr val="000000"/>
                </a:solidFill>
                <a:cs typeface="Times New Roman"/>
              </a:rPr>
              <a:t>My hair </a:t>
            </a:r>
            <a:r>
              <a:rPr lang="zh-CN" altLang="zh-CN" u="sng">
                <a:solidFill>
                  <a:srgbClr val="000000"/>
                </a:solidFill>
                <a:uFill>
                  <a:solidFill>
                    <a:srgbClr val="000000"/>
                  </a:solidFill>
                </a:uFill>
                <a:cs typeface="Times New Roman"/>
              </a:rPr>
              <a:t>　　</a:t>
            </a:r>
            <a:r>
              <a:rPr lang="en-US" altLang="zh-CN" smtClean="0">
                <a:solidFill>
                  <a:srgbClr val="000000"/>
                </a:solidFill>
                <a:uFill>
                  <a:solidFill>
                    <a:srgbClr val="000000"/>
                  </a:solidFill>
                </a:uFill>
                <a:cs typeface="Times New Roman"/>
              </a:rPr>
              <a:t>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r>
              <a:rPr lang="en-US" altLang="zh-CN">
                <a:solidFill>
                  <a:srgbClr val="000000"/>
                </a:solidFill>
                <a:cs typeface="Times New Roman"/>
              </a:rPr>
              <a:t>My </a:t>
            </a:r>
            <a:r>
              <a:rPr lang="en-US" altLang="zh-CN" smtClean="0">
                <a:solidFill>
                  <a:srgbClr val="000000"/>
                </a:solidFill>
                <a:cs typeface="Times New Roman"/>
              </a:rPr>
              <a:t>eyes </a:t>
            </a:r>
            <a:r>
              <a:rPr lang="zh-CN" altLang="zh-CN" u="sng">
                <a:solidFill>
                  <a:srgbClr val="000000"/>
                </a:solidFill>
                <a:uFill>
                  <a:solidFill>
                    <a:srgbClr val="000000"/>
                  </a:solidFill>
                </a:uFill>
                <a:cs typeface="Times New Roman"/>
              </a:rPr>
              <a:t>　　　</a:t>
            </a:r>
            <a:r>
              <a:rPr lang="en-US" altLang="zh-CN" smtClean="0">
                <a:solidFill>
                  <a:srgbClr val="000000"/>
                </a:solidFill>
                <a:uFill>
                  <a:solidFill>
                    <a:srgbClr val="000000"/>
                  </a:solidFill>
                </a:uFill>
                <a:cs typeface="Times New Roman"/>
              </a:rPr>
              <a:t> </a:t>
            </a:r>
            <a:r>
              <a:rPr lang="zh-CN" altLang="zh-CN" u="sng">
                <a:solidFill>
                  <a:srgbClr val="000000"/>
                </a:solidFill>
                <a:uFill>
                  <a:solidFill>
                    <a:srgbClr val="000000"/>
                  </a:solidFill>
                </a:uFill>
                <a:cs typeface="Times New Roman"/>
              </a:rPr>
              <a:t>　　　</a:t>
            </a:r>
            <a:r>
              <a:rPr lang="en-US" altLang="zh-CN" smtClean="0">
                <a:solidFill>
                  <a:srgbClr val="000000"/>
                </a:solidFill>
                <a:latin typeface="宋体"/>
                <a:cs typeface="Times New Roman"/>
              </a:rPr>
              <a:t>.</a:t>
            </a:r>
            <a:r>
              <a:rPr lang="en-US" altLang="zh-CN">
                <a:solidFill>
                  <a:srgbClr val="000000"/>
                </a:solidFill>
                <a:cs typeface="Times New Roman"/>
              </a:rPr>
              <a:t>I like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and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r>
              <a:rPr lang="en-US" altLang="zh-CN">
                <a:solidFill>
                  <a:srgbClr val="000000"/>
                </a:solidFill>
                <a:cs typeface="Times New Roman"/>
              </a:rPr>
              <a:t>I have a robot and fourteen toy </a:t>
            </a:r>
            <a:r>
              <a:rPr lang="zh-CN" altLang="zh-CN" u="sng">
                <a:solidFill>
                  <a:srgbClr val="000000"/>
                </a:solidFill>
                <a:uFill>
                  <a:solidFill>
                    <a:srgbClr val="000000"/>
                  </a:solidFill>
                </a:uFill>
                <a:cs typeface="Times New Roman"/>
              </a:rPr>
              <a:t>　　　</a:t>
            </a:r>
            <a:r>
              <a:rPr lang="en-US" altLang="zh-CN" smtClean="0">
                <a:solidFill>
                  <a:srgbClr val="000000"/>
                </a:solidFill>
                <a:latin typeface="宋体"/>
                <a:cs typeface="Times New Roman"/>
              </a:rPr>
              <a:t>.</a:t>
            </a:r>
            <a:r>
              <a:rPr lang="en-US" altLang="zh-CN">
                <a:solidFill>
                  <a:srgbClr val="000000"/>
                </a:solidFill>
                <a:cs typeface="Times New Roman"/>
              </a:rPr>
              <a:t>I can </a:t>
            </a:r>
            <a:r>
              <a:rPr lang="zh-CN" altLang="zh-CN" u="sng">
                <a:solidFill>
                  <a:srgbClr val="000000"/>
                </a:solidFill>
                <a:uFill>
                  <a:solidFill>
                    <a:srgbClr val="000000"/>
                  </a:solidFill>
                </a:uFill>
                <a:cs typeface="Times New Roman"/>
              </a:rPr>
              <a:t>　　　</a:t>
            </a:r>
            <a:r>
              <a:rPr lang="en-US" altLang="zh-CN" smtClean="0">
                <a:solidFill>
                  <a:srgbClr val="000000"/>
                </a:solidFill>
                <a:uFill>
                  <a:solidFill>
                    <a:srgbClr val="000000"/>
                  </a:solidFill>
                </a:uFill>
                <a:cs typeface="Times New Roman"/>
              </a:rPr>
              <a:t> </a:t>
            </a:r>
            <a:r>
              <a:rPr lang="zh-CN" altLang="zh-CN" u="sng">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and </a:t>
            </a:r>
            <a:r>
              <a:rPr lang="zh-CN" altLang="zh-CN" u="sng">
                <a:solidFill>
                  <a:srgbClr val="000000"/>
                </a:solidFill>
                <a:uFill>
                  <a:solidFill>
                    <a:srgbClr val="000000"/>
                  </a:solidFill>
                </a:uFill>
                <a:cs typeface="Times New Roman"/>
              </a:rPr>
              <a:t>　　　　</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1414686" y="2884650"/>
            <a:ext cx="1962332" cy="523220"/>
          </a:xfrm>
          <a:prstGeom prst="rect">
            <a:avLst/>
          </a:prstGeom>
        </p:spPr>
        <p:txBody>
          <a:bodyPr wrap="none">
            <a:spAutoFit/>
          </a:bodyPr>
          <a:lstStyle/>
          <a:p>
            <a:r>
              <a:rPr lang="en-US" altLang="zh-CN"/>
              <a:t>are </a:t>
            </a:r>
            <a:r>
              <a:rPr lang="en-US" altLang="zh-CN" smtClean="0"/>
              <a:t>        big</a:t>
            </a:r>
            <a:endParaRPr lang="zh-CN" altLang="en-US"/>
          </a:p>
        </p:txBody>
      </p:sp>
      <p:sp>
        <p:nvSpPr>
          <p:cNvPr id="4" name="矩形 3"/>
          <p:cNvSpPr/>
          <p:nvPr/>
        </p:nvSpPr>
        <p:spPr>
          <a:xfrm>
            <a:off x="9176116" y="2310739"/>
            <a:ext cx="1850186" cy="523220"/>
          </a:xfrm>
          <a:prstGeom prst="rect">
            <a:avLst/>
          </a:prstGeom>
        </p:spPr>
        <p:txBody>
          <a:bodyPr wrap="none">
            <a:spAutoFit/>
          </a:bodyPr>
          <a:lstStyle/>
          <a:p>
            <a:r>
              <a:rPr lang="en-US" altLang="zh-CN"/>
              <a:t>is </a:t>
            </a:r>
            <a:r>
              <a:rPr lang="en-US" altLang="zh-CN" smtClean="0"/>
              <a:t>      short</a:t>
            </a:r>
            <a:endParaRPr lang="zh-CN" altLang="en-US"/>
          </a:p>
        </p:txBody>
      </p:sp>
      <p:sp>
        <p:nvSpPr>
          <p:cNvPr id="5" name="矩形 4"/>
          <p:cNvSpPr/>
          <p:nvPr/>
        </p:nvSpPr>
        <p:spPr>
          <a:xfrm>
            <a:off x="5015086" y="2884650"/>
            <a:ext cx="1284326" cy="523220"/>
          </a:xfrm>
          <a:prstGeom prst="rect">
            <a:avLst/>
          </a:prstGeom>
        </p:spPr>
        <p:txBody>
          <a:bodyPr wrap="none">
            <a:spAutoFit/>
          </a:bodyPr>
          <a:lstStyle/>
          <a:p>
            <a:r>
              <a:rPr lang="en-US" altLang="zh-CN"/>
              <a:t>pandas</a:t>
            </a:r>
            <a:endParaRPr lang="zh-CN" altLang="en-US"/>
          </a:p>
        </p:txBody>
      </p:sp>
      <p:sp>
        <p:nvSpPr>
          <p:cNvPr id="6" name="矩形 5"/>
          <p:cNvSpPr/>
          <p:nvPr/>
        </p:nvSpPr>
        <p:spPr>
          <a:xfrm>
            <a:off x="7103318" y="2948166"/>
            <a:ext cx="1463862" cy="523220"/>
          </a:xfrm>
          <a:prstGeom prst="rect">
            <a:avLst/>
          </a:prstGeom>
        </p:spPr>
        <p:txBody>
          <a:bodyPr wrap="none">
            <a:spAutoFit/>
          </a:bodyPr>
          <a:lstStyle/>
          <a:p>
            <a:r>
              <a:rPr lang="en-US" altLang="zh-CN"/>
              <a:t>bananas</a:t>
            </a:r>
            <a:endParaRPr lang="zh-CN" altLang="en-US"/>
          </a:p>
        </p:txBody>
      </p:sp>
      <p:sp>
        <p:nvSpPr>
          <p:cNvPr id="7" name="矩形 6"/>
          <p:cNvSpPr/>
          <p:nvPr/>
        </p:nvSpPr>
        <p:spPr>
          <a:xfrm>
            <a:off x="4376539" y="3525350"/>
            <a:ext cx="2869696" cy="523220"/>
          </a:xfrm>
          <a:prstGeom prst="rect">
            <a:avLst/>
          </a:prstGeom>
        </p:spPr>
        <p:txBody>
          <a:bodyPr wrap="none">
            <a:spAutoFit/>
          </a:bodyPr>
          <a:lstStyle/>
          <a:p>
            <a:r>
              <a:rPr lang="en-US" altLang="zh-CN"/>
              <a:t>play </a:t>
            </a:r>
            <a:r>
              <a:rPr lang="en-US" altLang="zh-CN" smtClean="0"/>
              <a:t>    basketball</a:t>
            </a:r>
            <a:endParaRPr lang="zh-CN" altLang="en-US"/>
          </a:p>
        </p:txBody>
      </p:sp>
      <p:sp>
        <p:nvSpPr>
          <p:cNvPr id="8" name="矩形 7"/>
          <p:cNvSpPr/>
          <p:nvPr/>
        </p:nvSpPr>
        <p:spPr>
          <a:xfrm>
            <a:off x="2413878" y="3578308"/>
            <a:ext cx="821059" cy="523220"/>
          </a:xfrm>
          <a:prstGeom prst="rect">
            <a:avLst/>
          </a:prstGeom>
        </p:spPr>
        <p:txBody>
          <a:bodyPr wrap="none">
            <a:spAutoFit/>
          </a:bodyPr>
          <a:lstStyle/>
          <a:p>
            <a:r>
              <a:rPr lang="en-US" altLang="zh-CN"/>
              <a:t>cars</a:t>
            </a:r>
            <a:endParaRPr lang="zh-CN" altLang="en-US"/>
          </a:p>
        </p:txBody>
      </p:sp>
      <p:sp>
        <p:nvSpPr>
          <p:cNvPr id="9" name="矩形 8"/>
          <p:cNvSpPr/>
          <p:nvPr/>
        </p:nvSpPr>
        <p:spPr>
          <a:xfrm>
            <a:off x="8064573" y="3578308"/>
            <a:ext cx="982961" cy="523220"/>
          </a:xfrm>
          <a:prstGeom prst="rect">
            <a:avLst/>
          </a:prstGeom>
        </p:spPr>
        <p:txBody>
          <a:bodyPr wrap="none">
            <a:spAutoFit/>
          </a:bodyPr>
          <a:lstStyle/>
          <a:p>
            <a:r>
              <a:rPr lang="en-US" altLang="zh-CN"/>
              <a:t>swim</a:t>
            </a:r>
            <a:endParaRPr lang="zh-CN" altLang="en-US"/>
          </a:p>
        </p:txBody>
      </p:sp>
    </p:spTree>
    <p:extLst>
      <p:ext uri="{BB962C8B-B14F-4D97-AF65-F5344CB8AC3E}">
        <p14:creationId xmlns:p14="http://schemas.microsoft.com/office/powerpoint/2010/main" val="2204031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988"/>
            <a:ext cx="11485848" cy="3323987"/>
          </a:xfrm>
        </p:spPr>
        <p:txBody>
          <a:bodyPr/>
          <a:lstStyle/>
          <a:p>
            <a:pPr hangingPunct="0">
              <a:spcAft>
                <a:spcPts val="0"/>
              </a:spcAft>
              <a:tabLst>
                <a:tab pos="1709738" algn="l"/>
                <a:tab pos="4481513" algn="l"/>
                <a:tab pos="7804150" algn="l"/>
                <a:tab pos="7845425"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8</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by bike	B</a:t>
            </a:r>
            <a:r>
              <a:rPr lang="en-US" altLang="zh-CN">
                <a:solidFill>
                  <a:srgbClr val="000000"/>
                </a:solidFill>
                <a:latin typeface="宋体"/>
                <a:cs typeface="Times New Roman"/>
              </a:rPr>
              <a:t>.</a:t>
            </a:r>
            <a:r>
              <a:rPr lang="en-US" altLang="zh-CN">
                <a:solidFill>
                  <a:srgbClr val="000000"/>
                </a:solidFill>
                <a:cs typeface="Times New Roman"/>
              </a:rPr>
              <a:t>I like it	C</a:t>
            </a:r>
            <a:r>
              <a:rPr lang="en-US" altLang="zh-CN">
                <a:solidFill>
                  <a:srgbClr val="000000"/>
                </a:solidFill>
                <a:latin typeface="宋体"/>
                <a:cs typeface="Times New Roman"/>
              </a:rPr>
              <a:t>.</a:t>
            </a:r>
            <a:r>
              <a:rPr lang="en-US" altLang="zh-CN">
                <a:solidFill>
                  <a:srgbClr val="000000"/>
                </a:solidFill>
                <a:cs typeface="Times New Roman"/>
              </a:rPr>
              <a:t>fly a kite</a:t>
            </a:r>
            <a:endParaRPr lang="zh-CN" altLang="zh-CN" sz="1400">
              <a:solidFill>
                <a:srgbClr val="000000"/>
              </a:solidFill>
              <a:cs typeface="Times New Roman"/>
            </a:endParaRPr>
          </a:p>
          <a:p>
            <a:pPr marL="1799590" indent="-1799590" hangingPunct="0">
              <a:spcAft>
                <a:spcPts val="0"/>
              </a:spcAft>
              <a:tabLst>
                <a:tab pos="1709738" algn="l"/>
                <a:tab pos="4481513" algn="l"/>
                <a:tab pos="7804150" algn="l"/>
                <a:tab pos="7845425" algn="l"/>
              </a:tabLst>
            </a:pPr>
            <a:endParaRPr lang="en-US" altLang="zh-CN" smtClean="0">
              <a:solidFill>
                <a:srgbClr val="000000"/>
              </a:solidFill>
              <a:cs typeface="Times New Roman"/>
            </a:endParaRPr>
          </a:p>
          <a:p>
            <a:pPr marL="1799590" indent="-1799590" hangingPunct="0">
              <a:spcAft>
                <a:spcPts val="0"/>
              </a:spcAft>
              <a:tabLst>
                <a:tab pos="1709738" algn="l"/>
                <a:tab pos="4481513" algn="l"/>
                <a:tab pos="7804150" algn="l"/>
                <a:tab pos="7845425"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9</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How are you</a:t>
            </a:r>
            <a:r>
              <a:rPr lang="zh-CN" altLang="zh-CN" smtClean="0">
                <a:solidFill>
                  <a:srgbClr val="000000"/>
                </a:solidFill>
                <a:cs typeface="Times New Roman"/>
              </a:rPr>
              <a:t>？</a:t>
            </a:r>
            <a:r>
              <a:rPr lang="en-US" altLang="zh-CN" smtClean="0">
                <a:solidFill>
                  <a:srgbClr val="000000"/>
                </a:solidFill>
                <a:cs typeface="Times New Roman"/>
              </a:rPr>
              <a:t>	B</a:t>
            </a:r>
            <a:r>
              <a:rPr lang="en-US" altLang="zh-CN" smtClean="0">
                <a:solidFill>
                  <a:srgbClr val="000000"/>
                </a:solidFill>
                <a:latin typeface="宋体"/>
                <a:cs typeface="Times New Roman"/>
              </a:rPr>
              <a:t>.</a:t>
            </a:r>
            <a:r>
              <a:rPr lang="en-US" altLang="zh-CN" smtClean="0">
                <a:solidFill>
                  <a:srgbClr val="000000"/>
                </a:solidFill>
                <a:cs typeface="Times New Roman"/>
              </a:rPr>
              <a:t>How </a:t>
            </a:r>
            <a:r>
              <a:rPr lang="en-US" altLang="zh-CN">
                <a:solidFill>
                  <a:srgbClr val="000000"/>
                </a:solidFill>
                <a:cs typeface="Times New Roman"/>
              </a:rPr>
              <a:t>about you</a:t>
            </a:r>
            <a:r>
              <a:rPr lang="zh-CN" altLang="zh-CN" smtClean="0">
                <a:solidFill>
                  <a:srgbClr val="000000"/>
                </a:solidFill>
                <a:cs typeface="Times New Roman"/>
              </a:rPr>
              <a:t>？</a:t>
            </a: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Here you are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09738" algn="l"/>
                <a:tab pos="4481513" algn="l"/>
                <a:tab pos="7804150" algn="l"/>
                <a:tab pos="7845425" algn="l"/>
              </a:tabLst>
            </a:pPr>
            <a:endParaRPr lang="en-US" altLang="zh-CN" smtClean="0">
              <a:solidFill>
                <a:srgbClr val="000000"/>
              </a:solidFill>
              <a:cs typeface="Times New Roman"/>
            </a:endParaRPr>
          </a:p>
          <a:p>
            <a:pPr hangingPunct="0">
              <a:spcAft>
                <a:spcPts val="0"/>
              </a:spcAft>
              <a:tabLst>
                <a:tab pos="1709738" algn="l"/>
                <a:tab pos="4481513" algn="l"/>
                <a:tab pos="7804150" algn="l"/>
                <a:tab pos="7845425"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10</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I like cakes</a:t>
            </a:r>
            <a:r>
              <a:rPr lang="en-US" altLang="zh-CN" smtClean="0">
                <a:solidFill>
                  <a:srgbClr val="000000"/>
                </a:solidFill>
                <a:latin typeface="宋体"/>
                <a:cs typeface="Times New Roman"/>
              </a:rPr>
              <a:t>.</a:t>
            </a:r>
            <a:r>
              <a:rPr lang="en-US" altLang="zh-CN" smtClean="0">
                <a:solidFill>
                  <a:srgbClr val="000000"/>
                </a:solidFill>
                <a:cs typeface="Times New Roman"/>
              </a:rPr>
              <a:t> 	B</a:t>
            </a:r>
            <a:r>
              <a:rPr lang="en-US" altLang="zh-CN" smtClean="0">
                <a:solidFill>
                  <a:srgbClr val="000000"/>
                </a:solidFill>
                <a:latin typeface="宋体"/>
                <a:cs typeface="Times New Roman"/>
              </a:rPr>
              <a:t>.</a:t>
            </a:r>
            <a:r>
              <a:rPr lang="en-US" altLang="zh-CN" smtClean="0">
                <a:solidFill>
                  <a:srgbClr val="000000"/>
                </a:solidFill>
                <a:cs typeface="Times New Roman"/>
              </a:rPr>
              <a:t>I’d </a:t>
            </a:r>
            <a:r>
              <a:rPr lang="en-US" altLang="zh-CN">
                <a:solidFill>
                  <a:srgbClr val="000000"/>
                </a:solidFill>
                <a:cs typeface="Times New Roman"/>
              </a:rPr>
              <a:t>like a cake</a:t>
            </a:r>
            <a:r>
              <a:rPr lang="en-US" altLang="zh-CN">
                <a:solidFill>
                  <a:srgbClr val="000000"/>
                </a:solidFill>
                <a:latin typeface="宋体"/>
                <a:cs typeface="Times New Roman"/>
              </a:rPr>
              <a:t>.</a:t>
            </a:r>
            <a:r>
              <a:rPr lang="en-US" altLang="zh-CN">
                <a:solidFill>
                  <a:srgbClr val="000000"/>
                </a:solidFill>
                <a:cs typeface="Times New Roman"/>
              </a:rPr>
              <a:t>	</a:t>
            </a:r>
            <a:r>
              <a:rPr lang="en-US" altLang="zh-CN" smtClean="0">
                <a:solidFill>
                  <a:srgbClr val="000000"/>
                </a:solidFill>
                <a:cs typeface="Times New Roman"/>
              </a:rPr>
              <a:t>C</a:t>
            </a:r>
            <a:r>
              <a:rPr lang="en-US" altLang="zh-CN" smtClean="0">
                <a:solidFill>
                  <a:srgbClr val="000000"/>
                </a:solidFill>
                <a:latin typeface="宋体"/>
                <a:cs typeface="Times New Roman"/>
              </a:rPr>
              <a:t>.</a:t>
            </a:r>
            <a:r>
              <a:rPr lang="en-US" altLang="zh-CN" smtClean="0">
                <a:solidFill>
                  <a:srgbClr val="000000"/>
                </a:solidFill>
                <a:cs typeface="Times New Roman"/>
              </a:rPr>
              <a:t>I’d </a:t>
            </a:r>
            <a:r>
              <a:rPr lang="en-US" altLang="zh-CN">
                <a:solidFill>
                  <a:srgbClr val="000000"/>
                </a:solidFill>
                <a:cs typeface="Times New Roman"/>
              </a:rPr>
              <a:t>like some cakes</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334566" y="1753652"/>
            <a:ext cx="3517310" cy="523220"/>
          </a:xfrm>
          <a:prstGeom prst="rect">
            <a:avLst/>
          </a:prstGeom>
        </p:spPr>
        <p:txBody>
          <a:bodyPr wrap="none">
            <a:spAutoFit/>
          </a:bodyPr>
          <a:lstStyle/>
          <a:p>
            <a:r>
              <a:rPr lang="en-US" altLang="zh-CN">
                <a:solidFill>
                  <a:srgbClr val="ED028C"/>
                </a:solidFill>
              </a:rPr>
              <a:t>I go to school by bike.</a:t>
            </a:r>
            <a:endParaRPr lang="zh-CN" altLang="zh-CN">
              <a:solidFill>
                <a:srgbClr val="ED028C"/>
              </a:solidFill>
            </a:endParaRPr>
          </a:p>
        </p:txBody>
      </p:sp>
      <p:sp>
        <p:nvSpPr>
          <p:cNvPr id="4" name="矩形 3"/>
          <p:cNvSpPr/>
          <p:nvPr/>
        </p:nvSpPr>
        <p:spPr>
          <a:xfrm>
            <a:off x="334566" y="3000801"/>
            <a:ext cx="2492927" cy="523220"/>
          </a:xfrm>
          <a:prstGeom prst="rect">
            <a:avLst/>
          </a:prstGeom>
        </p:spPr>
        <p:txBody>
          <a:bodyPr wrap="none">
            <a:spAutoFit/>
          </a:bodyPr>
          <a:lstStyle/>
          <a:p>
            <a:r>
              <a:rPr lang="en-US" altLang="zh-CN">
                <a:solidFill>
                  <a:srgbClr val="ED028C"/>
                </a:solidFill>
              </a:rPr>
              <a:t>How are you</a:t>
            </a:r>
            <a:r>
              <a:rPr lang="zh-CN" altLang="zh-CN">
                <a:solidFill>
                  <a:srgbClr val="ED028C"/>
                </a:solidFill>
              </a:rPr>
              <a:t>？</a:t>
            </a:r>
          </a:p>
        </p:txBody>
      </p:sp>
      <p:sp>
        <p:nvSpPr>
          <p:cNvPr id="5" name="矩形 4"/>
          <p:cNvSpPr/>
          <p:nvPr/>
        </p:nvSpPr>
        <p:spPr>
          <a:xfrm>
            <a:off x="966804" y="1222211"/>
            <a:ext cx="444352" cy="523220"/>
          </a:xfrm>
          <a:prstGeom prst="rect">
            <a:avLst/>
          </a:prstGeom>
        </p:spPr>
        <p:txBody>
          <a:bodyPr wrap="none">
            <a:spAutoFit/>
          </a:bodyPr>
          <a:lstStyle/>
          <a:p>
            <a:r>
              <a:rPr lang="en-US" altLang="zh-CN"/>
              <a:t>A</a:t>
            </a:r>
            <a:endParaRPr lang="zh-CN" altLang="en-US"/>
          </a:p>
        </p:txBody>
      </p:sp>
      <p:sp>
        <p:nvSpPr>
          <p:cNvPr id="6" name="矩形 5"/>
          <p:cNvSpPr/>
          <p:nvPr/>
        </p:nvSpPr>
        <p:spPr>
          <a:xfrm>
            <a:off x="966804" y="2401724"/>
            <a:ext cx="444352" cy="523220"/>
          </a:xfrm>
          <a:prstGeom prst="rect">
            <a:avLst/>
          </a:prstGeom>
        </p:spPr>
        <p:txBody>
          <a:bodyPr wrap="none">
            <a:spAutoFit/>
          </a:bodyPr>
          <a:lstStyle/>
          <a:p>
            <a:r>
              <a:rPr lang="en-US" altLang="zh-CN"/>
              <a:t>A</a:t>
            </a:r>
            <a:endParaRPr lang="zh-CN" altLang="en-US"/>
          </a:p>
        </p:txBody>
      </p:sp>
      <p:sp>
        <p:nvSpPr>
          <p:cNvPr id="7" name="矩形 6"/>
          <p:cNvSpPr/>
          <p:nvPr/>
        </p:nvSpPr>
        <p:spPr>
          <a:xfrm>
            <a:off x="334566" y="4273932"/>
            <a:ext cx="3175869" cy="523220"/>
          </a:xfrm>
          <a:prstGeom prst="rect">
            <a:avLst/>
          </a:prstGeom>
        </p:spPr>
        <p:txBody>
          <a:bodyPr wrap="none">
            <a:spAutoFit/>
          </a:bodyPr>
          <a:lstStyle/>
          <a:p>
            <a:r>
              <a:rPr lang="en-US" altLang="zh-CN">
                <a:solidFill>
                  <a:srgbClr val="ED028C"/>
                </a:solidFill>
              </a:rPr>
              <a:t>I’d like some cakes.</a:t>
            </a:r>
            <a:endParaRPr lang="zh-CN" altLang="zh-CN">
              <a:solidFill>
                <a:srgbClr val="ED028C"/>
              </a:solidFill>
            </a:endParaRPr>
          </a:p>
        </p:txBody>
      </p:sp>
      <p:sp>
        <p:nvSpPr>
          <p:cNvPr id="8" name="矩形 7"/>
          <p:cNvSpPr/>
          <p:nvPr/>
        </p:nvSpPr>
        <p:spPr>
          <a:xfrm>
            <a:off x="982638" y="3650487"/>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37259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1000980"/>
          </a:xfrm>
        </p:spPr>
        <p:txBody>
          <a:bodyPr/>
          <a:lstStyle/>
          <a:p>
            <a:pPr hangingPunct="0">
              <a:lnSpc>
                <a:spcPct val="130000"/>
              </a:lnSpc>
              <a:spcAft>
                <a:spcPts val="0"/>
              </a:spcAft>
              <a:tabLst>
                <a:tab pos="1710690" algn="l"/>
                <a:tab pos="4231005" algn="l"/>
                <a:tab pos="6751320" algn="l"/>
              </a:tabLst>
            </a:pPr>
            <a:r>
              <a:rPr lang="zh-CN" altLang="zh-CN" sz="2400" dirty="0" smtClean="0">
                <a:solidFill>
                  <a:srgbClr val="000000"/>
                </a:solidFill>
                <a:ea typeface="黑体"/>
                <a:cs typeface="Times New Roman"/>
              </a:rPr>
              <a:t>二</a:t>
            </a:r>
            <a:r>
              <a:rPr lang="zh-CN" altLang="zh-CN" sz="2400" dirty="0">
                <a:solidFill>
                  <a:srgbClr val="000000"/>
                </a:solidFill>
                <a:ea typeface="黑体"/>
                <a:cs typeface="Times New Roman"/>
              </a:rPr>
              <a:t>、听录音</a:t>
            </a:r>
            <a:r>
              <a:rPr lang="zh-CN" altLang="zh-CN" sz="2400" dirty="0">
                <a:solidFill>
                  <a:srgbClr val="000000"/>
                </a:solidFill>
                <a:cs typeface="Times New Roman"/>
              </a:rPr>
              <a:t>，</a:t>
            </a:r>
            <a:r>
              <a:rPr lang="zh-CN" altLang="zh-CN" sz="2400" dirty="0">
                <a:solidFill>
                  <a:srgbClr val="000000"/>
                </a:solidFill>
                <a:ea typeface="黑体"/>
                <a:cs typeface="Times New Roman"/>
              </a:rPr>
              <a:t>判断所听内容与图片是否相符</a:t>
            </a:r>
            <a:r>
              <a:rPr lang="zh-CN" altLang="zh-CN" sz="2400" dirty="0">
                <a:solidFill>
                  <a:srgbClr val="000000"/>
                </a:solidFill>
                <a:cs typeface="Times New Roman"/>
              </a:rPr>
              <a:t>，</a:t>
            </a:r>
            <a:r>
              <a:rPr lang="zh-CN" altLang="zh-CN" sz="2400" dirty="0">
                <a:solidFill>
                  <a:srgbClr val="000000"/>
                </a:solidFill>
                <a:ea typeface="黑体"/>
                <a:cs typeface="Times New Roman"/>
              </a:rPr>
              <a:t>相符的用</a:t>
            </a:r>
            <a:r>
              <a:rPr lang="en-US" altLang="zh-CN" sz="2400" dirty="0">
                <a:solidFill>
                  <a:srgbClr val="000000"/>
                </a:solidFill>
                <a:cs typeface="Times New Roman"/>
              </a:rPr>
              <a:t>“T”</a:t>
            </a:r>
            <a:r>
              <a:rPr lang="zh-CN" altLang="zh-CN" sz="2400" dirty="0">
                <a:solidFill>
                  <a:srgbClr val="000000"/>
                </a:solidFill>
                <a:ea typeface="黑体"/>
                <a:cs typeface="Times New Roman"/>
              </a:rPr>
              <a:t>表示</a:t>
            </a:r>
            <a:r>
              <a:rPr lang="zh-CN" altLang="zh-CN" sz="2400" dirty="0">
                <a:solidFill>
                  <a:srgbClr val="000000"/>
                </a:solidFill>
                <a:cs typeface="Times New Roman"/>
              </a:rPr>
              <a:t>，</a:t>
            </a:r>
            <a:r>
              <a:rPr lang="zh-CN" altLang="zh-CN" sz="2400" dirty="0">
                <a:solidFill>
                  <a:srgbClr val="000000"/>
                </a:solidFill>
                <a:ea typeface="黑体"/>
                <a:cs typeface="Times New Roman"/>
              </a:rPr>
              <a:t>不相符的用</a:t>
            </a:r>
            <a:r>
              <a:rPr lang="en-US" altLang="zh-CN" sz="2400" dirty="0">
                <a:solidFill>
                  <a:srgbClr val="000000"/>
                </a:solidFill>
                <a:cs typeface="Times New Roman"/>
              </a:rPr>
              <a:t>“F”</a:t>
            </a:r>
            <a:r>
              <a:rPr lang="zh-CN" altLang="zh-CN" sz="2400" dirty="0">
                <a:solidFill>
                  <a:srgbClr val="000000"/>
                </a:solidFill>
                <a:ea typeface="黑体"/>
                <a:cs typeface="Times New Roman"/>
              </a:rPr>
              <a:t>表示。</a:t>
            </a:r>
            <a:r>
              <a:rPr lang="zh-CN" altLang="zh-CN" sz="2400" dirty="0">
                <a:solidFill>
                  <a:srgbClr val="000000"/>
                </a:solidFill>
                <a:cs typeface="Times New Roman"/>
              </a:rPr>
              <a:t>（</a:t>
            </a:r>
            <a:r>
              <a:rPr lang="en-US" altLang="zh-CN" sz="2400" dirty="0">
                <a:solidFill>
                  <a:srgbClr val="000000"/>
                </a:solidFill>
                <a:cs typeface="Times New Roman"/>
              </a:rPr>
              <a:t>5</a:t>
            </a:r>
            <a:r>
              <a:rPr lang="zh-CN" altLang="zh-CN" sz="2400" dirty="0">
                <a:solidFill>
                  <a:srgbClr val="000000"/>
                </a:solidFill>
                <a:ea typeface="楷体"/>
                <a:cs typeface="Times New Roman"/>
              </a:rPr>
              <a:t>分</a:t>
            </a:r>
            <a:r>
              <a:rPr lang="zh-CN" altLang="zh-CN" sz="2400" dirty="0" smtClean="0">
                <a:solidFill>
                  <a:srgbClr val="000000"/>
                </a:solidFill>
                <a:cs typeface="Times New Roman"/>
              </a:rPr>
              <a:t>）</a:t>
            </a:r>
            <a:endParaRPr lang="zh-CN" altLang="zh-CN" sz="2400" dirty="0">
              <a:solidFill>
                <a:srgbClr val="000000"/>
              </a:solidFill>
              <a:cs typeface="Times New Roman"/>
            </a:endParaRPr>
          </a:p>
        </p:txBody>
      </p:sp>
      <p:sp>
        <p:nvSpPr>
          <p:cNvPr id="3" name="内容占位符 1"/>
          <p:cNvSpPr txBox="1">
            <a:spLocks/>
          </p:cNvSpPr>
          <p:nvPr/>
        </p:nvSpPr>
        <p:spPr bwMode="auto">
          <a:xfrm>
            <a:off x="360854" y="328672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10690" algn="l"/>
                <a:tab pos="4231005" algn="l"/>
                <a:tab pos="6751320" algn="l"/>
              </a:tabLst>
            </a:pPr>
            <a:r>
              <a:rPr lang="en-US" altLang="zh-CN" sz="2400" dirty="0" smtClean="0">
                <a:solidFill>
                  <a:srgbClr val="000000"/>
                </a:solidFill>
                <a:cs typeface="Times New Roman"/>
              </a:rPr>
              <a:t>1</a:t>
            </a:r>
            <a:r>
              <a:rPr lang="en-US" altLang="zh-CN" sz="2400" dirty="0" smtClean="0">
                <a:solidFill>
                  <a:srgbClr val="000000"/>
                </a:solidFill>
                <a:latin typeface="宋体"/>
                <a:cs typeface="Times New Roman"/>
              </a:rPr>
              <a:t>.</a:t>
            </a:r>
            <a:r>
              <a:rPr lang="zh-CN" altLang="zh-CN" sz="2400" dirty="0" smtClean="0">
                <a:solidFill>
                  <a:srgbClr val="000000"/>
                </a:solidFill>
                <a:cs typeface="Times New Roman"/>
              </a:rPr>
              <a:t>（　　）</a:t>
            </a:r>
            <a:r>
              <a:rPr lang="en-US" altLang="zh-CN" sz="2400" dirty="0" smtClean="0">
                <a:solidFill>
                  <a:srgbClr val="000000"/>
                </a:solidFill>
                <a:cs typeface="Times New Roman"/>
              </a:rPr>
              <a:t>     2</a:t>
            </a:r>
            <a:r>
              <a:rPr lang="en-US" altLang="zh-CN" sz="2400" dirty="0" smtClean="0">
                <a:solidFill>
                  <a:srgbClr val="000000"/>
                </a:solidFill>
                <a:latin typeface="宋体"/>
                <a:cs typeface="Times New Roman"/>
              </a:rPr>
              <a:t>.</a:t>
            </a:r>
            <a:r>
              <a:rPr lang="zh-CN" altLang="zh-CN" sz="2400" dirty="0" smtClean="0">
                <a:solidFill>
                  <a:srgbClr val="000000"/>
                </a:solidFill>
                <a:cs typeface="Times New Roman"/>
              </a:rPr>
              <a:t>（　　）　</a:t>
            </a:r>
            <a:r>
              <a:rPr lang="en-US" altLang="zh-CN" sz="2400" dirty="0" smtClean="0">
                <a:solidFill>
                  <a:srgbClr val="000000"/>
                </a:solidFill>
                <a:cs typeface="Times New Roman"/>
              </a:rPr>
              <a:t>        3</a:t>
            </a:r>
            <a:r>
              <a:rPr lang="en-US" altLang="zh-CN" sz="2400" dirty="0" smtClean="0">
                <a:solidFill>
                  <a:srgbClr val="000000"/>
                </a:solidFill>
                <a:latin typeface="宋体"/>
                <a:cs typeface="Times New Roman"/>
              </a:rPr>
              <a:t>.</a:t>
            </a:r>
            <a:r>
              <a:rPr lang="zh-CN" altLang="zh-CN" sz="2400" dirty="0" smtClean="0">
                <a:solidFill>
                  <a:srgbClr val="000000"/>
                </a:solidFill>
                <a:cs typeface="Times New Roman"/>
              </a:rPr>
              <a:t>（　　）　</a:t>
            </a:r>
            <a:r>
              <a:rPr lang="en-US" altLang="zh-CN" sz="2400" dirty="0" smtClean="0">
                <a:solidFill>
                  <a:srgbClr val="000000"/>
                </a:solidFill>
                <a:cs typeface="Times New Roman"/>
              </a:rPr>
              <a:t> 4</a:t>
            </a:r>
            <a:r>
              <a:rPr lang="en-US" altLang="zh-CN" sz="2400" dirty="0" smtClean="0">
                <a:solidFill>
                  <a:srgbClr val="000000"/>
                </a:solidFill>
                <a:latin typeface="宋体"/>
                <a:cs typeface="Times New Roman"/>
              </a:rPr>
              <a:t>.</a:t>
            </a:r>
            <a:r>
              <a:rPr lang="zh-CN" altLang="zh-CN" sz="2400" dirty="0" smtClean="0">
                <a:solidFill>
                  <a:srgbClr val="000000"/>
                </a:solidFill>
                <a:cs typeface="Times New Roman"/>
              </a:rPr>
              <a:t>（　　）　　</a:t>
            </a:r>
            <a:r>
              <a:rPr lang="en-US" altLang="zh-CN" sz="2400" dirty="0" smtClean="0">
                <a:solidFill>
                  <a:srgbClr val="000000"/>
                </a:solidFill>
                <a:cs typeface="Times New Roman"/>
              </a:rPr>
              <a:t>         5</a:t>
            </a:r>
            <a:r>
              <a:rPr lang="en-US" altLang="zh-CN" sz="2400" dirty="0" smtClean="0">
                <a:solidFill>
                  <a:srgbClr val="000000"/>
                </a:solidFill>
                <a:latin typeface="宋体"/>
                <a:cs typeface="Times New Roman"/>
              </a:rPr>
              <a:t>.</a:t>
            </a:r>
            <a:r>
              <a:rPr lang="zh-CN" altLang="zh-CN" sz="2400" dirty="0" smtClean="0">
                <a:solidFill>
                  <a:srgbClr val="000000"/>
                </a:solidFill>
                <a:cs typeface="Times New Roman"/>
              </a:rPr>
              <a:t>（　　）</a:t>
            </a:r>
            <a:endParaRPr lang="zh-CN" altLang="zh-CN" sz="2400" dirty="0">
              <a:solidFill>
                <a:srgbClr val="000000"/>
              </a:solidFill>
              <a:cs typeface="Times New Roman"/>
            </a:endParaRPr>
          </a:p>
        </p:txBody>
      </p:sp>
      <p:pic>
        <p:nvPicPr>
          <p:cNvPr id="4" name="fs546.jpg" descr="id:2147490582;FounderCES"/>
          <p:cNvPicPr/>
          <p:nvPr/>
        </p:nvPicPr>
        <p:blipFill>
          <a:blip r:embed="rId2"/>
          <a:stretch>
            <a:fillRect/>
          </a:stretch>
        </p:blipFill>
        <p:spPr>
          <a:xfrm>
            <a:off x="694606" y="1759633"/>
            <a:ext cx="1342877" cy="1550425"/>
          </a:xfrm>
          <a:prstGeom prst="rect">
            <a:avLst/>
          </a:prstGeom>
        </p:spPr>
      </p:pic>
      <p:pic>
        <p:nvPicPr>
          <p:cNvPr id="5" name="fs547.jpg" descr="id:2147490589;FounderCES"/>
          <p:cNvPicPr/>
          <p:nvPr/>
        </p:nvPicPr>
        <p:blipFill>
          <a:blip r:embed="rId3"/>
          <a:stretch>
            <a:fillRect/>
          </a:stretch>
        </p:blipFill>
        <p:spPr>
          <a:xfrm>
            <a:off x="2422798" y="1759633"/>
            <a:ext cx="1943529" cy="1550425"/>
          </a:xfrm>
          <a:prstGeom prst="rect">
            <a:avLst/>
          </a:prstGeom>
        </p:spPr>
      </p:pic>
      <p:pic>
        <p:nvPicPr>
          <p:cNvPr id="6" name="fs548.jpg" descr="id:2147490596;FounderCES"/>
          <p:cNvPicPr/>
          <p:nvPr/>
        </p:nvPicPr>
        <p:blipFill>
          <a:blip r:embed="rId4"/>
          <a:stretch>
            <a:fillRect/>
          </a:stretch>
        </p:blipFill>
        <p:spPr>
          <a:xfrm>
            <a:off x="4799062" y="1759634"/>
            <a:ext cx="1274152" cy="1550424"/>
          </a:xfrm>
          <a:prstGeom prst="rect">
            <a:avLst/>
          </a:prstGeom>
        </p:spPr>
      </p:pic>
      <p:pic>
        <p:nvPicPr>
          <p:cNvPr id="7" name="fs549.jpg" descr="id:2147490603;FounderCES"/>
          <p:cNvPicPr/>
          <p:nvPr/>
        </p:nvPicPr>
        <p:blipFill>
          <a:blip r:embed="rId5"/>
          <a:stretch>
            <a:fillRect/>
          </a:stretch>
        </p:blipFill>
        <p:spPr>
          <a:xfrm>
            <a:off x="6815286" y="1736900"/>
            <a:ext cx="1151823" cy="1550425"/>
          </a:xfrm>
          <a:prstGeom prst="rect">
            <a:avLst/>
          </a:prstGeom>
        </p:spPr>
      </p:pic>
      <p:pic>
        <p:nvPicPr>
          <p:cNvPr id="8" name="fs550.jpg" descr="id:2147490610;FounderCES"/>
          <p:cNvPicPr/>
          <p:nvPr/>
        </p:nvPicPr>
        <p:blipFill>
          <a:blip r:embed="rId6"/>
          <a:stretch>
            <a:fillRect/>
          </a:stretch>
        </p:blipFill>
        <p:spPr>
          <a:xfrm>
            <a:off x="9579267" y="1729708"/>
            <a:ext cx="1296144" cy="1550425"/>
          </a:xfrm>
          <a:prstGeom prst="rect">
            <a:avLst/>
          </a:prstGeom>
        </p:spPr>
      </p:pic>
      <p:sp>
        <p:nvSpPr>
          <p:cNvPr id="9" name="矩形 8"/>
          <p:cNvSpPr/>
          <p:nvPr/>
        </p:nvSpPr>
        <p:spPr>
          <a:xfrm>
            <a:off x="1153549" y="3387599"/>
            <a:ext cx="389850" cy="461665"/>
          </a:xfrm>
          <a:prstGeom prst="rect">
            <a:avLst/>
          </a:prstGeom>
        </p:spPr>
        <p:txBody>
          <a:bodyPr wrap="none">
            <a:spAutoFit/>
          </a:bodyPr>
          <a:lstStyle/>
          <a:p>
            <a:r>
              <a:rPr lang="en-US" altLang="zh-CN" sz="2400"/>
              <a:t>T</a:t>
            </a:r>
            <a:endParaRPr lang="zh-CN" altLang="en-US" sz="2400"/>
          </a:p>
        </p:txBody>
      </p:sp>
      <p:sp>
        <p:nvSpPr>
          <p:cNvPr id="10" name="矩形 9"/>
          <p:cNvSpPr/>
          <p:nvPr/>
        </p:nvSpPr>
        <p:spPr>
          <a:xfrm>
            <a:off x="3058692" y="3381146"/>
            <a:ext cx="372218" cy="461665"/>
          </a:xfrm>
          <a:prstGeom prst="rect">
            <a:avLst/>
          </a:prstGeom>
        </p:spPr>
        <p:txBody>
          <a:bodyPr wrap="none">
            <a:spAutoFit/>
          </a:bodyPr>
          <a:lstStyle/>
          <a:p>
            <a:r>
              <a:rPr lang="en-US" altLang="zh-CN" sz="2400" dirty="0"/>
              <a:t>F</a:t>
            </a:r>
            <a:endParaRPr lang="zh-CN" altLang="en-US" sz="2400" dirty="0"/>
          </a:p>
        </p:txBody>
      </p:sp>
      <p:sp>
        <p:nvSpPr>
          <p:cNvPr id="11" name="矩形 10"/>
          <p:cNvSpPr/>
          <p:nvPr/>
        </p:nvSpPr>
        <p:spPr>
          <a:xfrm>
            <a:off x="5519142" y="3404583"/>
            <a:ext cx="372218" cy="461665"/>
          </a:xfrm>
          <a:prstGeom prst="rect">
            <a:avLst/>
          </a:prstGeom>
        </p:spPr>
        <p:txBody>
          <a:bodyPr wrap="none">
            <a:spAutoFit/>
          </a:bodyPr>
          <a:lstStyle/>
          <a:p>
            <a:r>
              <a:rPr lang="en-US" altLang="zh-CN" sz="2400"/>
              <a:t>F</a:t>
            </a:r>
            <a:endParaRPr lang="zh-CN" altLang="en-US" sz="2400"/>
          </a:p>
        </p:txBody>
      </p:sp>
      <p:sp>
        <p:nvSpPr>
          <p:cNvPr id="12" name="矩形 11"/>
          <p:cNvSpPr/>
          <p:nvPr/>
        </p:nvSpPr>
        <p:spPr>
          <a:xfrm>
            <a:off x="7451180" y="3402424"/>
            <a:ext cx="372218" cy="461665"/>
          </a:xfrm>
          <a:prstGeom prst="rect">
            <a:avLst/>
          </a:prstGeom>
        </p:spPr>
        <p:txBody>
          <a:bodyPr wrap="none">
            <a:spAutoFit/>
          </a:bodyPr>
          <a:lstStyle/>
          <a:p>
            <a:r>
              <a:rPr lang="en-US" altLang="zh-CN" sz="2400"/>
              <a:t>F</a:t>
            </a:r>
            <a:endParaRPr lang="zh-CN" altLang="en-US" sz="2400"/>
          </a:p>
        </p:txBody>
      </p:sp>
      <p:sp>
        <p:nvSpPr>
          <p:cNvPr id="13" name="矩形 12"/>
          <p:cNvSpPr/>
          <p:nvPr/>
        </p:nvSpPr>
        <p:spPr>
          <a:xfrm>
            <a:off x="10241860" y="3385892"/>
            <a:ext cx="389850" cy="461665"/>
          </a:xfrm>
          <a:prstGeom prst="rect">
            <a:avLst/>
          </a:prstGeom>
        </p:spPr>
        <p:txBody>
          <a:bodyPr wrap="none">
            <a:spAutoFit/>
          </a:bodyPr>
          <a:lstStyle/>
          <a:p>
            <a:r>
              <a:rPr lang="en-US" altLang="zh-CN" sz="2400"/>
              <a:t>T</a:t>
            </a:r>
            <a:endParaRPr lang="zh-CN" altLang="en-US" sz="2400"/>
          </a:p>
        </p:txBody>
      </p:sp>
      <p:sp>
        <p:nvSpPr>
          <p:cNvPr id="14" name="内容占位符 1"/>
          <p:cNvSpPr txBox="1">
            <a:spLocks/>
          </p:cNvSpPr>
          <p:nvPr/>
        </p:nvSpPr>
        <p:spPr bwMode="auto">
          <a:xfrm>
            <a:off x="360854" y="3864227"/>
            <a:ext cx="11485848" cy="2445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pPr>
            <a:r>
              <a:rPr lang="en-US" altLang="zh-CN" sz="2400" b="1" dirty="0" smtClean="0">
                <a:solidFill>
                  <a:srgbClr val="ED028C"/>
                </a:solidFill>
              </a:rPr>
              <a:t>1. I have a robot.</a:t>
            </a:r>
            <a:endParaRPr lang="zh-CN" altLang="zh-CN" sz="2400" dirty="0" smtClean="0">
              <a:solidFill>
                <a:srgbClr val="ED028C"/>
              </a:solidFill>
            </a:endParaRPr>
          </a:p>
          <a:p>
            <a:pPr eaLnBrk="1" hangingPunct="0">
              <a:lnSpc>
                <a:spcPct val="130000"/>
              </a:lnSpc>
            </a:pPr>
            <a:r>
              <a:rPr lang="en-US" altLang="zh-CN" sz="2400" b="1" dirty="0" smtClean="0">
                <a:solidFill>
                  <a:srgbClr val="ED028C"/>
                </a:solidFill>
              </a:rPr>
              <a:t>2. My ears are big.</a:t>
            </a:r>
            <a:endParaRPr lang="zh-CN" altLang="zh-CN" sz="2400" dirty="0" smtClean="0">
              <a:solidFill>
                <a:srgbClr val="ED028C"/>
              </a:solidFill>
            </a:endParaRPr>
          </a:p>
          <a:p>
            <a:pPr eaLnBrk="1" hangingPunct="0">
              <a:lnSpc>
                <a:spcPct val="130000"/>
              </a:lnSpc>
            </a:pPr>
            <a:r>
              <a:rPr lang="en-US" altLang="zh-CN" sz="2400" b="1" dirty="0" smtClean="0">
                <a:solidFill>
                  <a:srgbClr val="ED028C"/>
                </a:solidFill>
              </a:rPr>
              <a:t>3. I like mangoes.</a:t>
            </a:r>
            <a:endParaRPr lang="zh-CN" altLang="zh-CN" sz="2400" dirty="0" smtClean="0">
              <a:solidFill>
                <a:srgbClr val="ED028C"/>
              </a:solidFill>
            </a:endParaRPr>
          </a:p>
          <a:p>
            <a:pPr eaLnBrk="1" hangingPunct="0">
              <a:lnSpc>
                <a:spcPct val="130000"/>
              </a:lnSpc>
            </a:pPr>
            <a:r>
              <a:rPr lang="en-US" altLang="zh-CN" sz="2400" b="1" dirty="0" smtClean="0">
                <a:solidFill>
                  <a:srgbClr val="ED028C"/>
                </a:solidFill>
              </a:rPr>
              <a:t>4. I have a book.</a:t>
            </a:r>
            <a:endParaRPr lang="zh-CN" altLang="zh-CN" sz="2400" dirty="0" smtClean="0">
              <a:solidFill>
                <a:srgbClr val="ED028C"/>
              </a:solidFill>
            </a:endParaRPr>
          </a:p>
          <a:p>
            <a:pPr eaLnBrk="1" hangingPunct="0">
              <a:lnSpc>
                <a:spcPct val="130000"/>
              </a:lnSpc>
            </a:pPr>
            <a:r>
              <a:rPr lang="en-US" altLang="zh-CN" sz="2400" b="1" dirty="0" smtClean="0">
                <a:solidFill>
                  <a:srgbClr val="ED028C"/>
                </a:solidFill>
              </a:rPr>
              <a:t>5. I can fly a kite. </a:t>
            </a:r>
            <a:endParaRPr lang="zh-CN" altLang="zh-CN" sz="2400" dirty="0">
              <a:solidFill>
                <a:srgbClr val="ED028C"/>
              </a:solidFill>
            </a:endParaRPr>
          </a:p>
        </p:txBody>
      </p:sp>
    </p:spTree>
    <p:extLst>
      <p:ext uri="{BB962C8B-B14F-4D97-AF65-F5344CB8AC3E}">
        <p14:creationId xmlns:p14="http://schemas.microsoft.com/office/powerpoint/2010/main" val="244003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三</a:t>
            </a:r>
            <a:r>
              <a:rPr lang="zh-CN" altLang="zh-CN">
                <a:solidFill>
                  <a:srgbClr val="000000"/>
                </a:solidFill>
                <a:ea typeface="黑体"/>
                <a:cs typeface="Times New Roman"/>
              </a:rPr>
              <a:t>、听录音</a:t>
            </a:r>
            <a:r>
              <a:rPr lang="zh-CN" altLang="zh-CN">
                <a:solidFill>
                  <a:srgbClr val="000000"/>
                </a:solidFill>
                <a:cs typeface="Times New Roman"/>
              </a:rPr>
              <a:t>，</a:t>
            </a:r>
            <a:r>
              <a:rPr lang="zh-CN" altLang="zh-CN">
                <a:solidFill>
                  <a:srgbClr val="000000"/>
                </a:solidFill>
                <a:ea typeface="黑体"/>
                <a:cs typeface="Times New Roman"/>
              </a:rPr>
              <a:t>选择合适的应答句。</a:t>
            </a:r>
            <a:r>
              <a:rPr lang="zh-CN" altLang="zh-CN">
                <a:solidFill>
                  <a:srgbClr val="000000"/>
                </a:solidFill>
                <a:cs typeface="Times New Roman"/>
              </a:rPr>
              <a:t>（</a:t>
            </a:r>
            <a:r>
              <a:rPr lang="en-US" altLang="zh-CN">
                <a:solidFill>
                  <a:srgbClr val="000000"/>
                </a:solidFill>
                <a:cs typeface="Times New Roman"/>
              </a:rPr>
              <a:t>6</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Yes,it is</a:t>
            </a:r>
            <a:r>
              <a:rPr lang="en-US" altLang="zh-CN">
                <a:solidFill>
                  <a:srgbClr val="000000"/>
                </a:solidFill>
                <a:latin typeface="宋体"/>
                <a:cs typeface="Times New Roman"/>
              </a:rPr>
              <a:t>.</a:t>
            </a: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No,I don’t</a:t>
            </a:r>
            <a:r>
              <a:rPr lang="en-US" altLang="zh-CN">
                <a:solidFill>
                  <a:srgbClr val="000000"/>
                </a:solidFill>
                <a:latin typeface="宋体"/>
                <a:cs typeface="Times New Roman"/>
              </a:rPr>
              <a:t>.</a:t>
            </a: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Sure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It’s in the bedroom</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indent="1778000" hangingPunct="0">
              <a:spcAft>
                <a:spcPts val="0"/>
              </a:spcAft>
              <a:tabLst>
                <a:tab pos="1710690" algn="l"/>
                <a:tab pos="4231005" algn="l"/>
                <a:tab pos="6751320" algn="l"/>
              </a:tabLst>
            </a:pPr>
            <a:r>
              <a:rPr lang="en-US" altLang="zh-CN">
                <a:solidFill>
                  <a:srgbClr val="000000"/>
                </a:solidFill>
                <a:cs typeface="Times New Roman"/>
              </a:rPr>
              <a:t>B</a:t>
            </a:r>
            <a:r>
              <a:rPr lang="en-US" altLang="zh-CN">
                <a:solidFill>
                  <a:srgbClr val="000000"/>
                </a:solidFill>
                <a:latin typeface="宋体"/>
                <a:cs typeface="Times New Roman"/>
              </a:rPr>
              <a:t>.</a:t>
            </a:r>
            <a:r>
              <a:rPr lang="en-US" altLang="zh-CN">
                <a:solidFill>
                  <a:srgbClr val="000000"/>
                </a:solidFill>
                <a:cs typeface="Times New Roman"/>
              </a:rPr>
              <a:t>They’re in the bedroom</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indent="1778000" hangingPunct="0">
              <a:spcAft>
                <a:spcPts val="0"/>
              </a:spcAft>
              <a:tabLst>
                <a:tab pos="1710690" algn="l"/>
                <a:tab pos="4231005" algn="l"/>
                <a:tab pos="6751320" algn="l"/>
              </a:tabLst>
            </a:pPr>
            <a:r>
              <a:rPr lang="en-US" altLang="zh-CN">
                <a:solidFill>
                  <a:srgbClr val="000000"/>
                </a:solidFill>
                <a:cs typeface="Times New Roman"/>
              </a:rPr>
              <a:t>C</a:t>
            </a:r>
            <a:r>
              <a:rPr lang="en-US" altLang="zh-CN">
                <a:solidFill>
                  <a:srgbClr val="000000"/>
                </a:solidFill>
                <a:latin typeface="宋体"/>
                <a:cs typeface="Times New Roman"/>
              </a:rPr>
              <a:t>.</a:t>
            </a:r>
            <a:r>
              <a:rPr lang="en-US" altLang="zh-CN">
                <a:solidFill>
                  <a:srgbClr val="000000"/>
                </a:solidFill>
                <a:cs typeface="Times New Roman"/>
              </a:rPr>
              <a:t>They’re in the fridge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I’m hungry</a:t>
            </a:r>
            <a:r>
              <a:rPr lang="en-US" altLang="zh-CN">
                <a:solidFill>
                  <a:srgbClr val="000000"/>
                </a:solidFill>
                <a:latin typeface="宋体"/>
                <a:cs typeface="Times New Roman"/>
              </a:rPr>
              <a:t>.</a:t>
            </a: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Here you are</a:t>
            </a:r>
            <a:r>
              <a:rPr lang="en-US" altLang="zh-CN">
                <a:solidFill>
                  <a:srgbClr val="000000"/>
                </a:solidFill>
                <a:latin typeface="宋体"/>
                <a:cs typeface="Times New Roman"/>
              </a:rPr>
              <a:t>.</a:t>
            </a: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I’d like that</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334566" y="2132856"/>
            <a:ext cx="2924134" cy="523220"/>
          </a:xfrm>
          <a:prstGeom prst="rect">
            <a:avLst/>
          </a:prstGeom>
        </p:spPr>
        <p:txBody>
          <a:bodyPr wrap="none">
            <a:spAutoFit/>
          </a:bodyPr>
          <a:lstStyle/>
          <a:p>
            <a:r>
              <a:rPr lang="en-US" altLang="zh-CN">
                <a:solidFill>
                  <a:srgbClr val="ED028C"/>
                </a:solidFill>
              </a:rPr>
              <a:t>Is this your pen</a:t>
            </a:r>
            <a:r>
              <a:rPr lang="zh-CN" altLang="zh-CN">
                <a:solidFill>
                  <a:srgbClr val="ED028C"/>
                </a:solidFill>
              </a:rPr>
              <a:t>？</a:t>
            </a:r>
            <a:endParaRPr lang="zh-CN" altLang="en-US">
              <a:solidFill>
                <a:srgbClr val="ED028C"/>
              </a:solidFill>
            </a:endParaRPr>
          </a:p>
        </p:txBody>
      </p:sp>
      <p:sp>
        <p:nvSpPr>
          <p:cNvPr id="4" name="矩形 3"/>
          <p:cNvSpPr/>
          <p:nvPr/>
        </p:nvSpPr>
        <p:spPr>
          <a:xfrm>
            <a:off x="334566" y="4581128"/>
            <a:ext cx="3432222" cy="523220"/>
          </a:xfrm>
          <a:prstGeom prst="rect">
            <a:avLst/>
          </a:prstGeom>
        </p:spPr>
        <p:txBody>
          <a:bodyPr wrap="none">
            <a:spAutoFit/>
          </a:bodyPr>
          <a:lstStyle/>
          <a:p>
            <a:r>
              <a:rPr lang="en-US" altLang="zh-CN">
                <a:solidFill>
                  <a:srgbClr val="ED028C"/>
                </a:solidFill>
              </a:rPr>
              <a:t>Where are my toys</a:t>
            </a:r>
            <a:r>
              <a:rPr lang="zh-CN" altLang="zh-CN">
                <a:solidFill>
                  <a:srgbClr val="ED028C"/>
                </a:solidFill>
              </a:rPr>
              <a:t>？</a:t>
            </a:r>
          </a:p>
        </p:txBody>
      </p:sp>
      <p:sp>
        <p:nvSpPr>
          <p:cNvPr id="5" name="矩形 4"/>
          <p:cNvSpPr/>
          <p:nvPr/>
        </p:nvSpPr>
        <p:spPr>
          <a:xfrm>
            <a:off x="910630" y="1556792"/>
            <a:ext cx="444352" cy="523220"/>
          </a:xfrm>
          <a:prstGeom prst="rect">
            <a:avLst/>
          </a:prstGeom>
        </p:spPr>
        <p:txBody>
          <a:bodyPr wrap="none">
            <a:spAutoFit/>
          </a:bodyPr>
          <a:lstStyle/>
          <a:p>
            <a:r>
              <a:rPr lang="en-US" altLang="zh-CN"/>
              <a:t>A</a:t>
            </a:r>
            <a:endParaRPr lang="zh-CN" altLang="en-US"/>
          </a:p>
        </p:txBody>
      </p:sp>
      <p:sp>
        <p:nvSpPr>
          <p:cNvPr id="6" name="矩形 5"/>
          <p:cNvSpPr/>
          <p:nvPr/>
        </p:nvSpPr>
        <p:spPr>
          <a:xfrm>
            <a:off x="931468" y="2780928"/>
            <a:ext cx="423514" cy="523220"/>
          </a:xfrm>
          <a:prstGeom prst="rect">
            <a:avLst/>
          </a:prstGeom>
        </p:spPr>
        <p:txBody>
          <a:bodyPr wrap="none">
            <a:spAutoFit/>
          </a:bodyPr>
          <a:lstStyle/>
          <a:p>
            <a:r>
              <a:rPr lang="en-US" altLang="zh-CN"/>
              <a:t>B</a:t>
            </a:r>
            <a:endParaRPr lang="zh-CN" altLang="en-US"/>
          </a:p>
        </p:txBody>
      </p:sp>
      <p:sp>
        <p:nvSpPr>
          <p:cNvPr id="7" name="矩形 6"/>
          <p:cNvSpPr/>
          <p:nvPr/>
        </p:nvSpPr>
        <p:spPr>
          <a:xfrm>
            <a:off x="334566" y="5949280"/>
            <a:ext cx="3175869" cy="523220"/>
          </a:xfrm>
          <a:prstGeom prst="rect">
            <a:avLst/>
          </a:prstGeom>
        </p:spPr>
        <p:txBody>
          <a:bodyPr wrap="none">
            <a:spAutoFit/>
          </a:bodyPr>
          <a:lstStyle/>
          <a:p>
            <a:r>
              <a:rPr lang="en-US" altLang="zh-CN">
                <a:solidFill>
                  <a:srgbClr val="ED028C"/>
                </a:solidFill>
              </a:rPr>
              <a:t>I’d like some cakes.</a:t>
            </a:r>
            <a:endParaRPr lang="zh-CN" altLang="zh-CN">
              <a:solidFill>
                <a:srgbClr val="ED028C"/>
              </a:solidFill>
            </a:endParaRPr>
          </a:p>
        </p:txBody>
      </p:sp>
      <p:sp>
        <p:nvSpPr>
          <p:cNvPr id="8" name="矩形 7"/>
          <p:cNvSpPr/>
          <p:nvPr/>
        </p:nvSpPr>
        <p:spPr>
          <a:xfrm>
            <a:off x="988509" y="5301208"/>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38577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1052"/>
            <a:ext cx="11485848" cy="3323987"/>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Yes,I can</a:t>
            </a:r>
            <a:r>
              <a:rPr lang="en-US" altLang="zh-CN">
                <a:solidFill>
                  <a:srgbClr val="000000"/>
                </a:solidFill>
                <a:latin typeface="宋体"/>
                <a:cs typeface="Times New Roman"/>
              </a:rPr>
              <a:t>.</a:t>
            </a: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Yes,I do</a:t>
            </a:r>
            <a:r>
              <a:rPr lang="en-US" altLang="zh-CN">
                <a:solidFill>
                  <a:srgbClr val="000000"/>
                </a:solidFill>
                <a:latin typeface="宋体"/>
                <a:cs typeface="Times New Roman"/>
              </a:rPr>
              <a:t>.</a:t>
            </a: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No,I’m not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Yes,please</a:t>
            </a:r>
            <a:r>
              <a:rPr lang="en-US" altLang="zh-CN">
                <a:solidFill>
                  <a:srgbClr val="000000"/>
                </a:solidFill>
                <a:latin typeface="宋体"/>
                <a:cs typeface="Times New Roman"/>
              </a:rPr>
              <a:t>.</a:t>
            </a: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No,thanks</a:t>
            </a:r>
            <a:r>
              <a:rPr lang="en-US" altLang="zh-CN">
                <a:solidFill>
                  <a:srgbClr val="000000"/>
                </a:solidFill>
                <a:latin typeface="宋体"/>
                <a:cs typeface="Times New Roman"/>
              </a:rPr>
              <a:t>.</a:t>
            </a: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Two</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6</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No,she can’t</a:t>
            </a:r>
            <a:r>
              <a:rPr lang="en-US" altLang="zh-CN">
                <a:solidFill>
                  <a:srgbClr val="000000"/>
                </a:solidFill>
                <a:latin typeface="宋体"/>
                <a:cs typeface="Times New Roman"/>
              </a:rPr>
              <a:t>.</a:t>
            </a: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Yes,he can</a:t>
            </a:r>
            <a:r>
              <a:rPr lang="en-US" altLang="zh-CN">
                <a:solidFill>
                  <a:srgbClr val="000000"/>
                </a:solidFill>
                <a:latin typeface="宋体"/>
                <a:cs typeface="Times New Roman"/>
              </a:rPr>
              <a:t>.</a:t>
            </a: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No,we can’t</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334566" y="2329716"/>
            <a:ext cx="2722220" cy="523220"/>
          </a:xfrm>
          <a:prstGeom prst="rect">
            <a:avLst/>
          </a:prstGeom>
        </p:spPr>
        <p:txBody>
          <a:bodyPr wrap="none">
            <a:spAutoFit/>
          </a:bodyPr>
          <a:lstStyle/>
          <a:p>
            <a:r>
              <a:rPr lang="en-US" altLang="zh-CN">
                <a:solidFill>
                  <a:srgbClr val="ED028C"/>
                </a:solidFill>
              </a:rPr>
              <a:t>Can you swim</a:t>
            </a:r>
            <a:r>
              <a:rPr lang="zh-CN" altLang="zh-CN">
                <a:solidFill>
                  <a:srgbClr val="ED028C"/>
                </a:solidFill>
              </a:rPr>
              <a:t>？</a:t>
            </a:r>
          </a:p>
        </p:txBody>
      </p:sp>
      <p:sp>
        <p:nvSpPr>
          <p:cNvPr id="4" name="矩形 3"/>
          <p:cNvSpPr/>
          <p:nvPr/>
        </p:nvSpPr>
        <p:spPr>
          <a:xfrm>
            <a:off x="910630" y="1681644"/>
            <a:ext cx="444352" cy="523220"/>
          </a:xfrm>
          <a:prstGeom prst="rect">
            <a:avLst/>
          </a:prstGeom>
        </p:spPr>
        <p:txBody>
          <a:bodyPr wrap="none">
            <a:spAutoFit/>
          </a:bodyPr>
          <a:lstStyle/>
          <a:p>
            <a:r>
              <a:rPr lang="en-US" altLang="zh-CN"/>
              <a:t>A</a:t>
            </a:r>
            <a:endParaRPr lang="zh-CN" altLang="en-US"/>
          </a:p>
        </p:txBody>
      </p:sp>
      <p:sp>
        <p:nvSpPr>
          <p:cNvPr id="5" name="矩形 4"/>
          <p:cNvSpPr/>
          <p:nvPr/>
        </p:nvSpPr>
        <p:spPr>
          <a:xfrm>
            <a:off x="334566" y="3625860"/>
            <a:ext cx="4947188" cy="523220"/>
          </a:xfrm>
          <a:prstGeom prst="rect">
            <a:avLst/>
          </a:prstGeom>
        </p:spPr>
        <p:txBody>
          <a:bodyPr wrap="none">
            <a:spAutoFit/>
          </a:bodyPr>
          <a:lstStyle/>
          <a:p>
            <a:r>
              <a:rPr lang="en-US" altLang="zh-CN">
                <a:solidFill>
                  <a:srgbClr val="ED028C"/>
                </a:solidFill>
              </a:rPr>
              <a:t>How many dolls do you have</a:t>
            </a:r>
            <a:r>
              <a:rPr lang="zh-CN" altLang="zh-CN">
                <a:solidFill>
                  <a:srgbClr val="ED028C"/>
                </a:solidFill>
              </a:rPr>
              <a:t>？</a:t>
            </a:r>
          </a:p>
        </p:txBody>
      </p:sp>
      <p:sp>
        <p:nvSpPr>
          <p:cNvPr id="6" name="矩形 5"/>
          <p:cNvSpPr/>
          <p:nvPr/>
        </p:nvSpPr>
        <p:spPr>
          <a:xfrm>
            <a:off x="918510" y="2977788"/>
            <a:ext cx="444352" cy="523220"/>
          </a:xfrm>
          <a:prstGeom prst="rect">
            <a:avLst/>
          </a:prstGeom>
        </p:spPr>
        <p:txBody>
          <a:bodyPr wrap="none">
            <a:spAutoFit/>
          </a:bodyPr>
          <a:lstStyle/>
          <a:p>
            <a:r>
              <a:rPr lang="en-US" altLang="zh-CN"/>
              <a:t>C</a:t>
            </a:r>
            <a:endParaRPr lang="zh-CN" altLang="en-US"/>
          </a:p>
        </p:txBody>
      </p:sp>
      <p:sp>
        <p:nvSpPr>
          <p:cNvPr id="7" name="矩形 6"/>
          <p:cNvSpPr/>
          <p:nvPr/>
        </p:nvSpPr>
        <p:spPr>
          <a:xfrm>
            <a:off x="334566" y="4777988"/>
            <a:ext cx="2932213" cy="523220"/>
          </a:xfrm>
          <a:prstGeom prst="rect">
            <a:avLst/>
          </a:prstGeom>
        </p:spPr>
        <p:txBody>
          <a:bodyPr wrap="none">
            <a:spAutoFit/>
          </a:bodyPr>
          <a:lstStyle/>
          <a:p>
            <a:r>
              <a:rPr lang="en-US" altLang="zh-CN">
                <a:solidFill>
                  <a:srgbClr val="ED028C"/>
                </a:solidFill>
              </a:rPr>
              <a:t>Can he run fast</a:t>
            </a:r>
            <a:r>
              <a:rPr lang="zh-CN" altLang="zh-CN">
                <a:solidFill>
                  <a:srgbClr val="ED028C"/>
                </a:solidFill>
              </a:rPr>
              <a:t>？</a:t>
            </a:r>
            <a:endParaRPr lang="zh-CN" altLang="en-US">
              <a:solidFill>
                <a:srgbClr val="ED028C"/>
              </a:solidFill>
            </a:endParaRPr>
          </a:p>
        </p:txBody>
      </p:sp>
      <p:sp>
        <p:nvSpPr>
          <p:cNvPr id="8" name="矩形 7"/>
          <p:cNvSpPr/>
          <p:nvPr/>
        </p:nvSpPr>
        <p:spPr>
          <a:xfrm>
            <a:off x="939348" y="4273932"/>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362897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1710690" algn="l"/>
                <a:tab pos="4231005" algn="l"/>
                <a:tab pos="6751320" algn="l"/>
              </a:tabLst>
            </a:pPr>
            <a:r>
              <a:rPr lang="zh-CN" altLang="zh-CN" dirty="0">
                <a:solidFill>
                  <a:srgbClr val="000000"/>
                </a:solidFill>
                <a:ea typeface="黑体"/>
                <a:cs typeface="Times New Roman"/>
              </a:rPr>
              <a:t>四、听对话</a:t>
            </a:r>
            <a:r>
              <a:rPr lang="zh-CN" altLang="zh-CN" dirty="0">
                <a:solidFill>
                  <a:srgbClr val="000000"/>
                </a:solidFill>
                <a:cs typeface="Times New Roman"/>
              </a:rPr>
              <a:t>，</a:t>
            </a:r>
            <a:r>
              <a:rPr lang="zh-CN" altLang="zh-CN" dirty="0">
                <a:solidFill>
                  <a:srgbClr val="000000"/>
                </a:solidFill>
                <a:ea typeface="黑体"/>
                <a:cs typeface="Times New Roman"/>
              </a:rPr>
              <a:t>根据问题及所听内容</a:t>
            </a:r>
            <a:r>
              <a:rPr lang="zh-CN" altLang="zh-CN" dirty="0">
                <a:solidFill>
                  <a:srgbClr val="000000"/>
                </a:solidFill>
                <a:cs typeface="Times New Roman"/>
              </a:rPr>
              <a:t>，</a:t>
            </a:r>
            <a:r>
              <a:rPr lang="zh-CN" altLang="zh-CN" dirty="0">
                <a:solidFill>
                  <a:srgbClr val="000000"/>
                </a:solidFill>
                <a:ea typeface="黑体"/>
                <a:cs typeface="Times New Roman"/>
              </a:rPr>
              <a:t>选择正确的答案。</a:t>
            </a:r>
            <a:r>
              <a:rPr lang="zh-CN" altLang="zh-CN" dirty="0">
                <a:solidFill>
                  <a:srgbClr val="000000"/>
                </a:solidFill>
                <a:cs typeface="Times New Roman"/>
              </a:rPr>
              <a:t>（</a:t>
            </a:r>
            <a:r>
              <a:rPr lang="en-US" altLang="zh-CN" dirty="0">
                <a:solidFill>
                  <a:srgbClr val="000000"/>
                </a:solidFill>
                <a:cs typeface="Times New Roman"/>
              </a:rPr>
              <a:t>5</a:t>
            </a:r>
            <a:r>
              <a:rPr lang="zh-CN" altLang="zh-CN" dirty="0">
                <a:solidFill>
                  <a:srgbClr val="000000"/>
                </a:solidFill>
                <a:ea typeface="楷体"/>
                <a:cs typeface="Times New Roman"/>
              </a:rPr>
              <a:t>分</a:t>
            </a:r>
            <a:r>
              <a:rPr lang="zh-CN" altLang="zh-CN" dirty="0">
                <a:solidFill>
                  <a:srgbClr val="000000"/>
                </a:solidFill>
                <a:cs typeface="Times New Roman"/>
              </a:rPr>
              <a:t>）</a:t>
            </a:r>
            <a:endParaRPr lang="zh-CN" altLang="zh-CN" sz="1400" dirty="0">
              <a:solidFill>
                <a:srgbClr val="000000"/>
              </a:solidFill>
              <a:cs typeface="Times New Roman"/>
            </a:endParaRPr>
          </a:p>
          <a:p>
            <a:pPr hangingPunct="0">
              <a:spcAft>
                <a:spcPts val="0"/>
              </a:spcAft>
              <a:tabLst>
                <a:tab pos="1710690" algn="l"/>
                <a:tab pos="4231005" algn="l"/>
                <a:tab pos="6751320" algn="l"/>
              </a:tabLst>
            </a:pPr>
            <a:r>
              <a:rPr lang="zh-CN" altLang="zh-CN" dirty="0">
                <a:solidFill>
                  <a:srgbClr val="000000"/>
                </a:solidFill>
                <a:cs typeface="Times New Roman"/>
              </a:rPr>
              <a:t>（　　）</a:t>
            </a:r>
            <a:r>
              <a:rPr lang="en-US" altLang="zh-CN" dirty="0" err="1">
                <a:solidFill>
                  <a:srgbClr val="000000"/>
                </a:solidFill>
                <a:cs typeface="Times New Roman"/>
              </a:rPr>
              <a:t>1</a:t>
            </a:r>
            <a:r>
              <a:rPr lang="en-US" altLang="zh-CN" dirty="0" err="1">
                <a:solidFill>
                  <a:srgbClr val="000000"/>
                </a:solidFill>
                <a:latin typeface="宋体"/>
                <a:cs typeface="Times New Roman"/>
              </a:rPr>
              <a:t>.</a:t>
            </a:r>
            <a:r>
              <a:rPr lang="en-US" altLang="zh-CN" dirty="0" err="1">
                <a:solidFill>
                  <a:srgbClr val="000000"/>
                </a:solidFill>
                <a:cs typeface="Times New Roman"/>
              </a:rPr>
              <a:t>How</a:t>
            </a:r>
            <a:r>
              <a:rPr lang="en-US" altLang="zh-CN" dirty="0">
                <a:solidFill>
                  <a:srgbClr val="000000"/>
                </a:solidFill>
                <a:cs typeface="Times New Roman"/>
              </a:rPr>
              <a:t> many toy elephants do they have</a:t>
            </a:r>
            <a:r>
              <a:rPr lang="zh-CN" altLang="zh-CN" dirty="0">
                <a:solidFill>
                  <a:srgbClr val="000000"/>
                </a:solidFill>
                <a:cs typeface="Times New Roman"/>
              </a:rPr>
              <a:t>？</a:t>
            </a:r>
            <a:endParaRPr lang="zh-CN" altLang="zh-CN" sz="1400" dirty="0">
              <a:solidFill>
                <a:srgbClr val="000000"/>
              </a:solidFill>
              <a:cs typeface="Times New Roman"/>
            </a:endParaRPr>
          </a:p>
          <a:p>
            <a:pPr hangingPunct="0">
              <a:spcAft>
                <a:spcPts val="0"/>
              </a:spcAft>
              <a:tabLst>
                <a:tab pos="1710690" algn="l"/>
                <a:tab pos="4231005" algn="l"/>
                <a:tab pos="6751320" algn="l"/>
              </a:tabLst>
            </a:pPr>
            <a:r>
              <a:rPr lang="en-US" altLang="zh-CN" dirty="0">
                <a:solidFill>
                  <a:srgbClr val="000000"/>
                </a:solidFill>
                <a:cs typeface="Times New Roman"/>
              </a:rPr>
              <a:t>	</a:t>
            </a:r>
            <a:r>
              <a:rPr lang="en-US" altLang="zh-CN" dirty="0" err="1">
                <a:solidFill>
                  <a:srgbClr val="000000"/>
                </a:solidFill>
                <a:cs typeface="Times New Roman"/>
              </a:rPr>
              <a:t>A</a:t>
            </a:r>
            <a:r>
              <a:rPr lang="en-US" altLang="zh-CN" dirty="0" err="1">
                <a:solidFill>
                  <a:srgbClr val="000000"/>
                </a:solidFill>
                <a:latin typeface="宋体"/>
                <a:cs typeface="Times New Roman"/>
              </a:rPr>
              <a:t>.</a:t>
            </a:r>
            <a:r>
              <a:rPr lang="en-US" altLang="zh-CN" dirty="0" err="1">
                <a:solidFill>
                  <a:srgbClr val="000000"/>
                </a:solidFill>
                <a:cs typeface="Times New Roman"/>
              </a:rPr>
              <a:t>Three</a:t>
            </a:r>
            <a:r>
              <a:rPr lang="en-US" altLang="zh-CN" dirty="0">
                <a:solidFill>
                  <a:srgbClr val="000000"/>
                </a:solidFill>
                <a:latin typeface="宋体"/>
                <a:cs typeface="Times New Roman"/>
              </a:rPr>
              <a:t>.</a:t>
            </a:r>
            <a:r>
              <a:rPr lang="en-US" altLang="zh-CN" dirty="0">
                <a:solidFill>
                  <a:srgbClr val="000000"/>
                </a:solidFill>
                <a:cs typeface="Times New Roman"/>
              </a:rPr>
              <a:t>	</a:t>
            </a:r>
            <a:r>
              <a:rPr lang="en-US" altLang="zh-CN" dirty="0" err="1">
                <a:solidFill>
                  <a:srgbClr val="000000"/>
                </a:solidFill>
                <a:cs typeface="Times New Roman"/>
              </a:rPr>
              <a:t>B</a:t>
            </a:r>
            <a:r>
              <a:rPr lang="en-US" altLang="zh-CN" dirty="0" err="1">
                <a:solidFill>
                  <a:srgbClr val="000000"/>
                </a:solidFill>
                <a:latin typeface="宋体"/>
                <a:cs typeface="Times New Roman"/>
              </a:rPr>
              <a:t>.</a:t>
            </a:r>
            <a:r>
              <a:rPr lang="en-US" altLang="zh-CN" dirty="0" err="1">
                <a:solidFill>
                  <a:srgbClr val="000000"/>
                </a:solidFill>
                <a:cs typeface="Times New Roman"/>
              </a:rPr>
              <a:t>Ten</a:t>
            </a:r>
            <a:r>
              <a:rPr lang="en-US" altLang="zh-CN" dirty="0">
                <a:solidFill>
                  <a:srgbClr val="000000"/>
                </a:solidFill>
                <a:latin typeface="宋体"/>
                <a:cs typeface="Times New Roman"/>
              </a:rPr>
              <a:t>.</a:t>
            </a:r>
            <a:r>
              <a:rPr lang="en-US" altLang="zh-CN" dirty="0">
                <a:solidFill>
                  <a:srgbClr val="000000"/>
                </a:solidFill>
                <a:cs typeface="Times New Roman"/>
              </a:rPr>
              <a:t>	</a:t>
            </a:r>
            <a:r>
              <a:rPr lang="en-US" altLang="zh-CN" dirty="0" err="1">
                <a:solidFill>
                  <a:srgbClr val="000000"/>
                </a:solidFill>
                <a:cs typeface="Times New Roman"/>
              </a:rPr>
              <a:t>C</a:t>
            </a:r>
            <a:r>
              <a:rPr lang="en-US" altLang="zh-CN" dirty="0" err="1">
                <a:solidFill>
                  <a:srgbClr val="000000"/>
                </a:solidFill>
                <a:latin typeface="宋体"/>
                <a:cs typeface="Times New Roman"/>
              </a:rPr>
              <a:t>.</a:t>
            </a:r>
            <a:r>
              <a:rPr lang="en-US" altLang="zh-CN" dirty="0" err="1">
                <a:solidFill>
                  <a:srgbClr val="000000"/>
                </a:solidFill>
                <a:cs typeface="Times New Roman"/>
              </a:rPr>
              <a:t>Seven</a:t>
            </a:r>
            <a:r>
              <a:rPr lang="en-US" altLang="zh-CN" dirty="0" smtClean="0">
                <a:solidFill>
                  <a:srgbClr val="000000"/>
                </a:solidFill>
                <a:latin typeface="宋体"/>
                <a:cs typeface="Times New Roman"/>
              </a:rPr>
              <a:t>.</a:t>
            </a:r>
            <a:endParaRPr lang="zh-CN" altLang="zh-CN" sz="1400" dirty="0">
              <a:solidFill>
                <a:srgbClr val="000000"/>
              </a:solidFill>
              <a:cs typeface="Times New Roman"/>
            </a:endParaRPr>
          </a:p>
        </p:txBody>
      </p:sp>
      <p:sp>
        <p:nvSpPr>
          <p:cNvPr id="3" name="矩形 2"/>
          <p:cNvSpPr/>
          <p:nvPr/>
        </p:nvSpPr>
        <p:spPr>
          <a:xfrm>
            <a:off x="910630" y="1484784"/>
            <a:ext cx="423514" cy="523220"/>
          </a:xfrm>
          <a:prstGeom prst="rect">
            <a:avLst/>
          </a:prstGeom>
        </p:spPr>
        <p:txBody>
          <a:bodyPr wrap="none">
            <a:spAutoFit/>
          </a:bodyPr>
          <a:lstStyle/>
          <a:p>
            <a:r>
              <a:rPr lang="en-US" altLang="zh-CN"/>
              <a:t>B</a:t>
            </a:r>
            <a:endParaRPr lang="zh-CN" altLang="en-US"/>
          </a:p>
        </p:txBody>
      </p:sp>
      <p:sp>
        <p:nvSpPr>
          <p:cNvPr id="5" name="内容占位符 1"/>
          <p:cNvSpPr txBox="1">
            <a:spLocks/>
          </p:cNvSpPr>
          <p:nvPr/>
        </p:nvSpPr>
        <p:spPr bwMode="auto">
          <a:xfrm>
            <a:off x="360854" y="2621811"/>
            <a:ext cx="1148584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58775" algn="l"/>
                <a:tab pos="5645150" algn="l"/>
                <a:tab pos="9861550" algn="l"/>
              </a:tabLst>
            </a:pPr>
            <a:r>
              <a:rPr lang="en-US" altLang="zh-CN" b="1" dirty="0" smtClean="0">
                <a:solidFill>
                  <a:srgbClr val="ED028C"/>
                </a:solidFill>
              </a:rPr>
              <a:t>W</a:t>
            </a:r>
            <a:r>
              <a:rPr lang="zh-CN" altLang="zh-CN" b="1" dirty="0" smtClean="0">
                <a:solidFill>
                  <a:srgbClr val="ED028C"/>
                </a:solidFill>
              </a:rPr>
              <a:t>：</a:t>
            </a:r>
            <a:r>
              <a:rPr lang="en-US" altLang="zh-CN" b="1" dirty="0" smtClean="0">
                <a:solidFill>
                  <a:srgbClr val="ED028C"/>
                </a:solidFill>
              </a:rPr>
              <a:t>How many toy elephants do you have</a:t>
            </a:r>
            <a:r>
              <a:rPr lang="zh-CN" altLang="zh-CN" b="1" dirty="0" smtClean="0">
                <a:solidFill>
                  <a:srgbClr val="ED028C"/>
                </a:solidFill>
              </a:rPr>
              <a:t>？</a:t>
            </a:r>
            <a:endParaRPr lang="zh-CN" altLang="zh-CN" dirty="0" smtClean="0">
              <a:solidFill>
                <a:srgbClr val="ED028C"/>
              </a:solidFill>
            </a:endParaRPr>
          </a:p>
          <a:p>
            <a:pPr eaLnBrk="1" hangingPunct="0">
              <a:tabLst>
                <a:tab pos="358775" algn="l"/>
                <a:tab pos="5645150" algn="l"/>
                <a:tab pos="9861550" algn="l"/>
              </a:tabLst>
            </a:pPr>
            <a:r>
              <a:rPr lang="en-US" altLang="zh-CN" b="1" dirty="0" smtClean="0">
                <a:solidFill>
                  <a:srgbClr val="ED028C"/>
                </a:solidFill>
              </a:rPr>
              <a:t>M</a:t>
            </a:r>
            <a:r>
              <a:rPr lang="zh-CN" altLang="zh-CN" b="1" dirty="0" smtClean="0">
                <a:solidFill>
                  <a:srgbClr val="ED028C"/>
                </a:solidFill>
              </a:rPr>
              <a:t>：</a:t>
            </a:r>
            <a:r>
              <a:rPr lang="en-US" altLang="zh-CN" b="1" dirty="0" smtClean="0">
                <a:solidFill>
                  <a:srgbClr val="ED028C"/>
                </a:solidFill>
              </a:rPr>
              <a:t>I have three. How about you</a:t>
            </a:r>
            <a:r>
              <a:rPr lang="zh-CN" altLang="zh-CN" b="1" dirty="0" smtClean="0">
                <a:solidFill>
                  <a:srgbClr val="ED028C"/>
                </a:solidFill>
              </a:rPr>
              <a:t>？</a:t>
            </a:r>
            <a:endParaRPr lang="zh-CN" altLang="zh-CN" dirty="0" smtClean="0">
              <a:solidFill>
                <a:srgbClr val="ED028C"/>
              </a:solidFill>
            </a:endParaRPr>
          </a:p>
          <a:p>
            <a:pPr eaLnBrk="1" hangingPunct="0">
              <a:tabLst>
                <a:tab pos="358775" algn="l"/>
                <a:tab pos="5645150" algn="l"/>
                <a:tab pos="9861550" algn="l"/>
              </a:tabLst>
            </a:pPr>
            <a:r>
              <a:rPr lang="en-US" altLang="zh-CN" b="1" dirty="0" smtClean="0">
                <a:solidFill>
                  <a:srgbClr val="ED028C"/>
                </a:solidFill>
              </a:rPr>
              <a:t>W</a:t>
            </a:r>
            <a:r>
              <a:rPr lang="zh-CN" altLang="zh-CN" b="1" dirty="0" smtClean="0">
                <a:solidFill>
                  <a:srgbClr val="ED028C"/>
                </a:solidFill>
              </a:rPr>
              <a:t>：</a:t>
            </a:r>
            <a:r>
              <a:rPr lang="en-US" altLang="zh-CN" b="1" dirty="0" smtClean="0">
                <a:solidFill>
                  <a:srgbClr val="ED028C"/>
                </a:solidFill>
              </a:rPr>
              <a:t>I have seven.</a:t>
            </a:r>
            <a:endParaRPr lang="zh-CN" altLang="zh-CN" dirty="0" smtClean="0">
              <a:solidFill>
                <a:srgbClr val="ED028C"/>
              </a:solidFill>
            </a:endParaRPr>
          </a:p>
        </p:txBody>
      </p:sp>
    </p:spTree>
    <p:extLst>
      <p:ext uri="{BB962C8B-B14F-4D97-AF65-F5344CB8AC3E}">
        <p14:creationId xmlns:p14="http://schemas.microsoft.com/office/powerpoint/2010/main" val="3674518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hangingPunct="0">
              <a:spcAft>
                <a:spcPts val="0"/>
              </a:spcAft>
              <a:tabLst>
                <a:tab pos="1710690" algn="l"/>
                <a:tab pos="4231005" algn="l"/>
                <a:tab pos="6751320" algn="l"/>
              </a:tabLst>
            </a:pPr>
            <a:r>
              <a:rPr lang="zh-CN" altLang="zh-CN" dirty="0" smtClean="0">
                <a:solidFill>
                  <a:srgbClr val="000000"/>
                </a:solidFill>
                <a:cs typeface="Times New Roman"/>
              </a:rPr>
              <a:t>（</a:t>
            </a:r>
            <a:r>
              <a:rPr lang="zh-CN" altLang="zh-CN" dirty="0">
                <a:solidFill>
                  <a:srgbClr val="000000"/>
                </a:solidFill>
                <a:cs typeface="Times New Roman"/>
              </a:rPr>
              <a:t>　　）</a:t>
            </a:r>
            <a:r>
              <a:rPr lang="en-US" altLang="zh-CN" dirty="0" err="1">
                <a:solidFill>
                  <a:srgbClr val="000000"/>
                </a:solidFill>
                <a:cs typeface="Times New Roman"/>
              </a:rPr>
              <a:t>2</a:t>
            </a:r>
            <a:r>
              <a:rPr lang="en-US" altLang="zh-CN" dirty="0" err="1">
                <a:solidFill>
                  <a:srgbClr val="000000"/>
                </a:solidFill>
                <a:latin typeface="宋体"/>
                <a:cs typeface="Times New Roman"/>
              </a:rPr>
              <a:t>.</a:t>
            </a:r>
            <a:r>
              <a:rPr lang="en-US" altLang="zh-CN" dirty="0" err="1">
                <a:solidFill>
                  <a:srgbClr val="000000"/>
                </a:solidFill>
                <a:cs typeface="Times New Roman"/>
              </a:rPr>
              <a:t>Who</a:t>
            </a:r>
            <a:r>
              <a:rPr lang="en-US" altLang="zh-CN" dirty="0">
                <a:solidFill>
                  <a:srgbClr val="000000"/>
                </a:solidFill>
                <a:cs typeface="Times New Roman"/>
              </a:rPr>
              <a:t> is thirsty</a:t>
            </a:r>
            <a:r>
              <a:rPr lang="zh-CN" altLang="zh-CN" dirty="0">
                <a:solidFill>
                  <a:srgbClr val="000000"/>
                </a:solidFill>
                <a:cs typeface="Times New Roman"/>
              </a:rPr>
              <a:t>？</a:t>
            </a:r>
            <a:endParaRPr lang="zh-CN" altLang="zh-CN" sz="1400" dirty="0">
              <a:solidFill>
                <a:srgbClr val="000000"/>
              </a:solidFill>
              <a:cs typeface="Times New Roman"/>
            </a:endParaRPr>
          </a:p>
          <a:p>
            <a:pPr hangingPunct="0">
              <a:spcAft>
                <a:spcPts val="0"/>
              </a:spcAft>
              <a:tabLst>
                <a:tab pos="1710690" algn="l"/>
                <a:tab pos="4231005" algn="l"/>
                <a:tab pos="6751320" algn="l"/>
              </a:tabLst>
            </a:pPr>
            <a:r>
              <a:rPr lang="en-US" altLang="zh-CN" dirty="0">
                <a:solidFill>
                  <a:srgbClr val="000000"/>
                </a:solidFill>
                <a:cs typeface="Times New Roman"/>
              </a:rPr>
              <a:t>	</a:t>
            </a:r>
            <a:r>
              <a:rPr lang="en-US" altLang="zh-CN" dirty="0" err="1">
                <a:solidFill>
                  <a:srgbClr val="000000"/>
                </a:solidFill>
                <a:cs typeface="Times New Roman"/>
              </a:rPr>
              <a:t>A</a:t>
            </a:r>
            <a:r>
              <a:rPr lang="en-US" altLang="zh-CN" dirty="0" err="1">
                <a:solidFill>
                  <a:srgbClr val="000000"/>
                </a:solidFill>
                <a:latin typeface="宋体"/>
                <a:cs typeface="Times New Roman"/>
              </a:rPr>
              <a:t>.</a:t>
            </a:r>
            <a:r>
              <a:rPr lang="en-US" altLang="zh-CN" dirty="0" err="1">
                <a:solidFill>
                  <a:srgbClr val="000000"/>
                </a:solidFill>
                <a:cs typeface="Times New Roman"/>
              </a:rPr>
              <a:t>Su</a:t>
            </a:r>
            <a:r>
              <a:rPr lang="en-US" altLang="zh-CN" dirty="0">
                <a:solidFill>
                  <a:srgbClr val="000000"/>
                </a:solidFill>
                <a:cs typeface="Times New Roman"/>
              </a:rPr>
              <a:t> Hai</a:t>
            </a:r>
            <a:r>
              <a:rPr lang="en-US" altLang="zh-CN" dirty="0">
                <a:solidFill>
                  <a:srgbClr val="000000"/>
                </a:solidFill>
                <a:latin typeface="宋体"/>
                <a:cs typeface="Times New Roman"/>
              </a:rPr>
              <a:t>.</a:t>
            </a:r>
            <a:r>
              <a:rPr lang="en-US" altLang="zh-CN" dirty="0">
                <a:solidFill>
                  <a:srgbClr val="000000"/>
                </a:solidFill>
                <a:cs typeface="Times New Roman"/>
              </a:rPr>
              <a:t>	</a:t>
            </a:r>
            <a:endParaRPr lang="zh-CN" altLang="zh-CN" sz="1400" dirty="0">
              <a:solidFill>
                <a:srgbClr val="000000"/>
              </a:solidFill>
              <a:cs typeface="Times New Roman"/>
            </a:endParaRPr>
          </a:p>
          <a:p>
            <a:pPr hangingPunct="0">
              <a:spcAft>
                <a:spcPts val="0"/>
              </a:spcAft>
              <a:tabLst>
                <a:tab pos="1710690" algn="l"/>
                <a:tab pos="4231005" algn="l"/>
                <a:tab pos="6751320" algn="l"/>
              </a:tabLst>
            </a:pPr>
            <a:r>
              <a:rPr lang="en-US" altLang="zh-CN" dirty="0">
                <a:solidFill>
                  <a:srgbClr val="000000"/>
                </a:solidFill>
                <a:cs typeface="Times New Roman"/>
              </a:rPr>
              <a:t>	</a:t>
            </a:r>
            <a:r>
              <a:rPr lang="en-US" altLang="zh-CN" dirty="0" err="1">
                <a:solidFill>
                  <a:srgbClr val="000000"/>
                </a:solidFill>
                <a:cs typeface="Times New Roman"/>
              </a:rPr>
              <a:t>B</a:t>
            </a:r>
            <a:r>
              <a:rPr lang="en-US" altLang="zh-CN" dirty="0" err="1">
                <a:solidFill>
                  <a:srgbClr val="000000"/>
                </a:solidFill>
                <a:latin typeface="宋体"/>
                <a:cs typeface="Times New Roman"/>
              </a:rPr>
              <a:t>.</a:t>
            </a:r>
            <a:r>
              <a:rPr lang="en-US" altLang="zh-CN" dirty="0" err="1">
                <a:solidFill>
                  <a:srgbClr val="000000"/>
                </a:solidFill>
                <a:cs typeface="Times New Roman"/>
              </a:rPr>
              <a:t>Su</a:t>
            </a:r>
            <a:r>
              <a:rPr lang="en-US" altLang="zh-CN" dirty="0">
                <a:solidFill>
                  <a:srgbClr val="000000"/>
                </a:solidFill>
                <a:cs typeface="Times New Roman"/>
              </a:rPr>
              <a:t> Yang</a:t>
            </a:r>
            <a:r>
              <a:rPr lang="en-US" altLang="zh-CN" dirty="0">
                <a:solidFill>
                  <a:srgbClr val="000000"/>
                </a:solidFill>
                <a:latin typeface="宋体"/>
                <a:cs typeface="Times New Roman"/>
              </a:rPr>
              <a:t>.</a:t>
            </a:r>
            <a:r>
              <a:rPr lang="en-US" altLang="zh-CN" dirty="0">
                <a:solidFill>
                  <a:srgbClr val="000000"/>
                </a:solidFill>
                <a:cs typeface="Times New Roman"/>
              </a:rPr>
              <a:t>	</a:t>
            </a:r>
            <a:endParaRPr lang="zh-CN" altLang="zh-CN" sz="1400" dirty="0">
              <a:solidFill>
                <a:srgbClr val="000000"/>
              </a:solidFill>
              <a:cs typeface="Times New Roman"/>
            </a:endParaRPr>
          </a:p>
          <a:p>
            <a:pPr hangingPunct="0">
              <a:spcAft>
                <a:spcPts val="0"/>
              </a:spcAft>
              <a:tabLst>
                <a:tab pos="1710690" algn="l"/>
                <a:tab pos="4231005" algn="l"/>
                <a:tab pos="6751320" algn="l"/>
              </a:tabLst>
            </a:pPr>
            <a:r>
              <a:rPr lang="en-US" altLang="zh-CN" dirty="0">
                <a:solidFill>
                  <a:srgbClr val="000000"/>
                </a:solidFill>
                <a:cs typeface="Times New Roman"/>
              </a:rPr>
              <a:t>	</a:t>
            </a:r>
            <a:r>
              <a:rPr lang="en-US" altLang="zh-CN" dirty="0" err="1">
                <a:solidFill>
                  <a:srgbClr val="000000"/>
                </a:solidFill>
                <a:cs typeface="Times New Roman"/>
              </a:rPr>
              <a:t>C</a:t>
            </a:r>
            <a:r>
              <a:rPr lang="en-US" altLang="zh-CN" dirty="0" err="1">
                <a:solidFill>
                  <a:srgbClr val="000000"/>
                </a:solidFill>
                <a:latin typeface="宋体"/>
                <a:cs typeface="Times New Roman"/>
              </a:rPr>
              <a:t>.</a:t>
            </a:r>
            <a:r>
              <a:rPr lang="en-US" altLang="zh-CN" dirty="0" err="1">
                <a:solidFill>
                  <a:srgbClr val="000000"/>
                </a:solidFill>
                <a:cs typeface="Times New Roman"/>
              </a:rPr>
              <a:t>Su</a:t>
            </a:r>
            <a:r>
              <a:rPr lang="en-US" altLang="zh-CN" dirty="0">
                <a:solidFill>
                  <a:srgbClr val="000000"/>
                </a:solidFill>
                <a:cs typeface="Times New Roman"/>
              </a:rPr>
              <a:t> Hai and Su Yang</a:t>
            </a:r>
            <a:r>
              <a:rPr lang="en-US" altLang="zh-CN" dirty="0" smtClean="0">
                <a:solidFill>
                  <a:srgbClr val="000000"/>
                </a:solidFill>
                <a:latin typeface="宋体"/>
                <a:cs typeface="Times New Roman"/>
              </a:rPr>
              <a:t>.</a:t>
            </a:r>
          </a:p>
        </p:txBody>
      </p:sp>
      <p:sp>
        <p:nvSpPr>
          <p:cNvPr id="4" name="矩形 3"/>
          <p:cNvSpPr/>
          <p:nvPr/>
        </p:nvSpPr>
        <p:spPr>
          <a:xfrm>
            <a:off x="910630" y="908720"/>
            <a:ext cx="423514" cy="523220"/>
          </a:xfrm>
          <a:prstGeom prst="rect">
            <a:avLst/>
          </a:prstGeom>
        </p:spPr>
        <p:txBody>
          <a:bodyPr wrap="none">
            <a:spAutoFit/>
          </a:bodyPr>
          <a:lstStyle/>
          <a:p>
            <a:r>
              <a:rPr lang="en-US" altLang="zh-CN" dirty="0"/>
              <a:t>B</a:t>
            </a:r>
            <a:endParaRPr lang="zh-CN" altLang="en-US" dirty="0"/>
          </a:p>
        </p:txBody>
      </p:sp>
      <p:sp>
        <p:nvSpPr>
          <p:cNvPr id="5" name="内容占位符 1"/>
          <p:cNvSpPr txBox="1">
            <a:spLocks/>
          </p:cNvSpPr>
          <p:nvPr/>
        </p:nvSpPr>
        <p:spPr bwMode="auto">
          <a:xfrm>
            <a:off x="338196" y="3340149"/>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58775" algn="l"/>
                <a:tab pos="5645150" algn="l"/>
                <a:tab pos="9861550" algn="l"/>
              </a:tabLst>
            </a:pPr>
            <a:r>
              <a:rPr lang="en-US" altLang="zh-CN" b="1" dirty="0" smtClean="0">
                <a:solidFill>
                  <a:srgbClr val="ED028C"/>
                </a:solidFill>
              </a:rPr>
              <a:t>M</a:t>
            </a:r>
            <a:r>
              <a:rPr lang="zh-CN" altLang="zh-CN" b="1" dirty="0" smtClean="0">
                <a:solidFill>
                  <a:srgbClr val="ED028C"/>
                </a:solidFill>
              </a:rPr>
              <a:t>：</a:t>
            </a:r>
            <a:r>
              <a:rPr lang="en-US" altLang="zh-CN" b="1" dirty="0" smtClean="0">
                <a:solidFill>
                  <a:srgbClr val="ED028C"/>
                </a:solidFill>
              </a:rPr>
              <a:t>I’m thirsty.</a:t>
            </a:r>
            <a:endParaRPr lang="zh-CN" altLang="zh-CN" dirty="0" smtClean="0">
              <a:solidFill>
                <a:srgbClr val="ED028C"/>
              </a:solidFill>
            </a:endParaRPr>
          </a:p>
          <a:p>
            <a:pPr eaLnBrk="1" hangingPunct="0">
              <a:tabLst>
                <a:tab pos="358775" algn="l"/>
                <a:tab pos="5645150" algn="l"/>
                <a:tab pos="9861550" algn="l"/>
              </a:tabLst>
            </a:pPr>
            <a:r>
              <a:rPr lang="en-US" altLang="zh-CN" b="1" dirty="0" smtClean="0">
                <a:solidFill>
                  <a:srgbClr val="ED028C"/>
                </a:solidFill>
              </a:rPr>
              <a:t>M</a:t>
            </a:r>
            <a:r>
              <a:rPr lang="zh-CN" altLang="zh-CN" b="1" dirty="0" smtClean="0">
                <a:solidFill>
                  <a:srgbClr val="ED028C"/>
                </a:solidFill>
              </a:rPr>
              <a:t>：</a:t>
            </a:r>
            <a:r>
              <a:rPr lang="en-US" altLang="zh-CN" b="1" dirty="0" smtClean="0">
                <a:solidFill>
                  <a:srgbClr val="ED028C"/>
                </a:solidFill>
              </a:rPr>
              <a:t>Here’s some milk for </a:t>
            </a:r>
            <a:r>
              <a:rPr lang="en-US" altLang="zh-CN" b="1" dirty="0" err="1" smtClean="0">
                <a:solidFill>
                  <a:srgbClr val="ED028C"/>
                </a:solidFill>
              </a:rPr>
              <a:t>you,Su</a:t>
            </a:r>
            <a:r>
              <a:rPr lang="en-US" altLang="zh-CN" b="1" dirty="0" smtClean="0">
                <a:solidFill>
                  <a:srgbClr val="ED028C"/>
                </a:solidFill>
              </a:rPr>
              <a:t> Yang.</a:t>
            </a:r>
            <a:endParaRPr lang="zh-CN" altLang="zh-CN" dirty="0" smtClean="0">
              <a:solidFill>
                <a:srgbClr val="ED028C"/>
              </a:solidFill>
            </a:endParaRPr>
          </a:p>
        </p:txBody>
      </p:sp>
    </p:spTree>
    <p:extLst>
      <p:ext uri="{BB962C8B-B14F-4D97-AF65-F5344CB8AC3E}">
        <p14:creationId xmlns:p14="http://schemas.microsoft.com/office/powerpoint/2010/main" val="3862002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454</TotalTime>
  <Words>973</Words>
  <Application>Microsoft Office PowerPoint</Application>
  <PresentationFormat>自定义</PresentationFormat>
  <Paragraphs>321</Paragraphs>
  <Slides>32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32</vt:i4>
      </vt:variant>
    </vt:vector>
  </HeadingPairs>
  <TitlesOfParts>
    <vt:vector size="40"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366</cp:revision>
  <dcterms:created xsi:type="dcterms:W3CDTF">2020-11-06T05:24:00Z</dcterms:created>
  <dcterms:modified xsi:type="dcterms:W3CDTF">2025-06-24T09:33:15Z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